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69" r:id="rId1"/>
  </p:sldMasterIdLst>
  <p:notesMasterIdLst>
    <p:notesMasterId r:id="rId15"/>
  </p:notesMasterIdLst>
  <p:sldIdLst>
    <p:sldId id="285" r:id="rId2"/>
    <p:sldId id="262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6pPr>
    <a:lvl7pPr marL="27432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7pPr>
    <a:lvl8pPr marL="32004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8pPr>
    <a:lvl9pPr marL="36576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8" y="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  <a:effectLst/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altLang="en-US" noProof="0" smtClean="0">
                <a:sym typeface="Avenir" charset="0"/>
              </a:rPr>
              <a:t>Second level</a:t>
            </a:r>
          </a:p>
          <a:p>
            <a:pPr lvl="2"/>
            <a:r>
              <a:rPr lang="en-US" altLang="en-US" noProof="0" smtClean="0">
                <a:sym typeface="Avenir" charset="0"/>
              </a:rPr>
              <a:t>Third level</a:t>
            </a:r>
          </a:p>
          <a:p>
            <a:pPr lvl="3"/>
            <a:r>
              <a:rPr lang="en-US" altLang="en-US" noProof="0" smtClean="0">
                <a:sym typeface="Avenir" charset="0"/>
              </a:rPr>
              <a:t>Fourth level</a:t>
            </a:r>
          </a:p>
          <a:p>
            <a:pPr lvl="4"/>
            <a:r>
              <a:rPr lang="en-US" altLang="en-US" noProof="0" smtClean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371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1EA58F-E45B-4842-A133-72A73ABE4FE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01920"/>
            <a:ext cx="13004800" cy="1083733"/>
          </a:xfrm>
        </p:spPr>
        <p:txBody>
          <a:bodyPr/>
          <a:lstStyle>
            <a:lvl1pPr algn="ctr"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394027"/>
            <a:ext cx="13004800" cy="75861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9514276"/>
            <a:ext cx="3034453" cy="239324"/>
          </a:xfrm>
        </p:spPr>
        <p:txBody>
          <a:bodyPr/>
          <a:lstStyle>
            <a:lvl1pPr>
              <a:defRPr b="0"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/>
            </a:lvl1pPr>
          </a:lstStyle>
          <a:p>
            <a:endParaRPr kumimoji="0"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970347" y="9514276"/>
            <a:ext cx="3034453" cy="239324"/>
          </a:xfrm>
        </p:spPr>
        <p:txBody>
          <a:bodyPr/>
          <a:lstStyle>
            <a:lvl1pPr>
              <a:defRPr b="0"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F4D067-4ADC-4E44-A8E1-EC6D134DA828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1840" y="0"/>
            <a:ext cx="2465493" cy="93201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0"/>
            <a:ext cx="7179733" cy="9320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F4D067-4ADC-4E44-A8E1-EC6D134DA828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866987"/>
            <a:ext cx="4822613" cy="845312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4720" y="866987"/>
            <a:ext cx="4822613" cy="845312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3733" y="0"/>
            <a:ext cx="9753600" cy="8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866987"/>
            <a:ext cx="9861973" cy="845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9473636"/>
            <a:ext cx="3034453" cy="27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latin typeface="Arial" pitchFamily="34" charset="0"/>
              </a:defRPr>
            </a:lvl1pPr>
          </a:lstStyle>
          <a:p>
            <a:fld id="{ACF4D067-4ADC-4E44-A8E1-EC6D134DA828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9514276"/>
            <a:ext cx="4118187" cy="23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0347" y="9514276"/>
            <a:ext cx="3034453" cy="19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Arial" pitchFamily="34" charset="0"/>
              </a:defRPr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5pPr>
      <a:lvl6pPr marL="650230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6pPr>
      <a:lvl7pPr marL="1300460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7pPr>
      <a:lvl8pPr marL="1950690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8pPr>
      <a:lvl9pPr marL="2600919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Tahoma" pitchFamily="34" charset="0"/>
        </a:defRPr>
      </a:lvl9pPr>
    </p:titleStyle>
    <p:bodyStyle>
      <a:lvl1pPr marL="487672" indent="-487672" algn="l" rtl="0" eaLnBrk="1" fontAlgn="base" hangingPunct="1">
        <a:spcBef>
          <a:spcPct val="20000"/>
        </a:spcBef>
        <a:spcAft>
          <a:spcPct val="0"/>
        </a:spcAft>
        <a:buChar char="•"/>
        <a:defRPr sz="4000" b="1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1" fontAlgn="base" hangingPunct="1">
        <a:spcBef>
          <a:spcPct val="20000"/>
        </a:spcBef>
        <a:spcAft>
          <a:spcPct val="0"/>
        </a:spcAft>
        <a:buChar char="–"/>
        <a:defRPr sz="3400" b="1">
          <a:solidFill>
            <a:schemeClr val="tx1"/>
          </a:solidFill>
          <a:latin typeface="+mn-lt"/>
        </a:defRPr>
      </a:lvl2pPr>
      <a:lvl3pPr marL="1625575" indent="-325115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3pPr>
      <a:lvl4pPr marL="2275804" indent="-325115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926034" indent="-3251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3576264" indent="-3251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4226494" indent="-3251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4876724" indent="-3251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5526954" indent="-3251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://www.google.com/url?sa=i&amp;source=images&amp;cd=&amp;cad=rja&amp;docid=hQKxIWT0PBptzM&amp;tbnid=VLDtPwzwMy6HUM:&amp;ved=0CAgQjRwwAA&amp;url=http://laceypappas.wordpress.com/2013/06/05/i-love-the-rain-3/&amp;ei=B46WUuWvGsydkQe_sYCYDQ&amp;psig=AFQjCNG6A7odW_cRSceDIn0uPapL5vPmXg&amp;ust=138568487148797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WlDrCB3zGWq0wM&amp;tbnid=Jk4jfCwq5O_M9M:&amp;ved=0CAUQjRw&amp;url=http://rapgenius.com/1668038/Jay-z-show-me-what-you-got/Young-no-two-alike-like-a-snowflake-okay-show-me-what-you-got-baby&amp;ei=HY-WUt6LBofQkQeTu4DIDA&amp;bvm=bv.57155469,d.eW0&amp;psig=AFQjCNGte8JmiGKfWOdjsctxM-2HkVaWNw&amp;ust=138568510793467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751" y="3352800"/>
            <a:ext cx="10959049" cy="1625600"/>
          </a:xfrm>
        </p:spPr>
        <p:txBody>
          <a:bodyPr/>
          <a:lstStyle/>
          <a:p>
            <a:r>
              <a:rPr lang="en-US" sz="8800" dirty="0" smtClean="0">
                <a:solidFill>
                  <a:schemeClr val="tx2"/>
                </a:solidFill>
              </a:rPr>
              <a:t>Water in the Air</a:t>
            </a:r>
            <a:endParaRPr lang="en-US" sz="8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95400"/>
            <a:ext cx="11704320" cy="3966464"/>
          </a:xfrm>
        </p:spPr>
        <p:txBody>
          <a:bodyPr/>
          <a:lstStyle/>
          <a:p>
            <a:r>
              <a:rPr lang="en-US" dirty="0" smtClean="0"/>
              <a:t>Most common form of precipitation</a:t>
            </a:r>
          </a:p>
          <a:p>
            <a:r>
              <a:rPr lang="en-US" dirty="0" smtClean="0"/>
              <a:t>A cloud produces rain when the water drops in a cloud become a certain size.</a:t>
            </a:r>
          </a:p>
          <a:p>
            <a:r>
              <a:rPr lang="en-US" dirty="0" smtClean="0"/>
              <a:t>A water drop in a cloud begins smaller than a period at the end of a sentence.  As it falls, it become its original size.</a:t>
            </a:r>
          </a:p>
        </p:txBody>
      </p:sp>
      <p:pic>
        <p:nvPicPr>
          <p:cNvPr id="4" name="Picture 3" descr="rai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47580"/>
            <a:ext cx="4334933" cy="3306020"/>
          </a:xfrm>
          <a:prstGeom prst="rect">
            <a:avLst/>
          </a:prstGeom>
        </p:spPr>
      </p:pic>
      <p:sp>
        <p:nvSpPr>
          <p:cNvPr id="51202" name="AutoShape 2" descr="http://www.google.com/url?sa=i&amp;source=images&amp;cd=&amp;docid=hQKxIWT0PBptzM&amp;tbnid=VLDtPwzwMy6HUM:&amp;ved=0CAUQjBwwAA&amp;url=http%3A%2F%2Flaceypappas.files.wordpress.com%2F2013%2F06%2F27979-rain_falling.jpg&amp;ei=B46WUuWvGsydkQe_sYCYDQ&amp;psig=AFQjCNG6A7odW_cRSceDIn0uPapL5vPmXg&amp;ust=1385684871487973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 descr="http://www.google.com/url?sa=i&amp;source=images&amp;cd=&amp;docid=hQKxIWT0PBptzM&amp;tbnid=VLDtPwzwMy6HUM:&amp;ved=0CAUQjBwwAA&amp;url=http%3A%2F%2Flaceypappas.files.wordpress.com%2F2013%2F06%2F27979-rain_falling.jpg&amp;ei=B46WUuWvGsydkQe_sYCYDQ&amp;psig=AFQjCNG6A7odW_cRSceDIn0uPapL5vPmXg&amp;ust=1385684871487973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AutoShape 6" descr="http://www.google.com/url?sa=i&amp;source=images&amp;cd=&amp;docid=hQKxIWT0PBptzM&amp;tbnid=VLDtPwzwMy6HUM:&amp;ved=0CAUQjBwwAA&amp;url=http%3A%2F%2Flaceypappas.files.wordpress.com%2F2013%2F06%2F27979-rain_falling.jpg&amp;ei=B46WUuWvGsydkQe_sYCYDQ&amp;psig=AFQjCNG6A7odW_cRSceDIn0uPapL5vPmXg&amp;ust=1385684871487973"/>
          <p:cNvSpPr>
            <a:spLocks noChangeAspect="1" noChangeArrowheads="1"/>
          </p:cNvSpPr>
          <p:nvPr/>
        </p:nvSpPr>
        <p:spPr bwMode="auto">
          <a:xfrm>
            <a:off x="0" y="-304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8" name="Picture 8" descr="http://t1.gstatic.com/images?q=tbn:ANd9GcTOj1VmN0FwO8jDAHVoWfavRFGoKIm6x-fmARTqezAcQPAxyqdbb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4800" y="6353174"/>
            <a:ext cx="3810000" cy="3400426"/>
          </a:xfrm>
          <a:prstGeom prst="rect">
            <a:avLst/>
          </a:prstGeom>
          <a:noFill/>
        </p:spPr>
      </p:pic>
      <p:pic>
        <p:nvPicPr>
          <p:cNvPr id="51210" name="Picture 10" descr="https://encrypted-tbn3.gstatic.com/images?q=tbn:ANd9GcS7_YESsB8FfNXrMJM8J4HDiNJlruHQU-wZZpksswy1EkjeNqC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8800" y="6705600"/>
            <a:ext cx="4898571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Forms when rain falls through a layer of freeing air.</a:t>
            </a:r>
          </a:p>
          <a:p>
            <a:r>
              <a:rPr lang="en-US" dirty="0" smtClean="0"/>
              <a:t>The rain freezes in the air and produces falling ice.</a:t>
            </a:r>
            <a:endParaRPr lang="en-US" dirty="0"/>
          </a:p>
        </p:txBody>
      </p:sp>
      <p:pic>
        <p:nvPicPr>
          <p:cNvPr id="4" name="Picture 3" descr="slee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67401"/>
            <a:ext cx="6217920" cy="3886200"/>
          </a:xfrm>
          <a:prstGeom prst="rect">
            <a:avLst/>
          </a:prstGeom>
        </p:spPr>
      </p:pic>
      <p:pic>
        <p:nvPicPr>
          <p:cNvPr id="49154" name="Picture 2" descr="https://encrypted-tbn0.gstatic.com/images?q=tbn:ANd9GcQMlBM7T9yJcM8we3f13YSx2FGMhsN2LLNmaay_IbUNnKmJqItcd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9217" y="5105400"/>
            <a:ext cx="6205583" cy="4648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6" name="Picture 12" descr="https://encrypted-tbn3.gstatic.com/images?q=tbn:ANd9GcT6drC7HgzAjAj8gHEEJYT4O-aRZ9nD69ls8-mjFA6sOBu0MBTh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6600" y="2889250"/>
            <a:ext cx="3378200" cy="3378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914400"/>
            <a:ext cx="11760200" cy="6911056"/>
          </a:xfrm>
        </p:spPr>
        <p:txBody>
          <a:bodyPr/>
          <a:lstStyle/>
          <a:p>
            <a:r>
              <a:rPr lang="en-US" dirty="0" smtClean="0"/>
              <a:t>Forms when temperatures are so cold that water vapor directly to a solid.</a:t>
            </a:r>
          </a:p>
          <a:p>
            <a:r>
              <a:rPr lang="en-US" dirty="0" smtClean="0"/>
              <a:t>Can fall as single ice crystals or can join to form snow flakes.</a:t>
            </a:r>
            <a:endParaRPr lang="en-US" dirty="0"/>
          </a:p>
        </p:txBody>
      </p:sp>
      <p:pic>
        <p:nvPicPr>
          <p:cNvPr id="4" name="Picture 3" descr="snow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7200" y="5638006"/>
            <a:ext cx="6197600" cy="4115594"/>
          </a:xfrm>
          <a:prstGeom prst="rect">
            <a:avLst/>
          </a:prstGeom>
        </p:spPr>
      </p:pic>
      <p:sp>
        <p:nvSpPr>
          <p:cNvPr id="47106" name="AutoShape 2" descr="data:image/jpeg;base64,/9j/4AAQSkZJRgABAQAAAQABAAD/2wCEAAkGBxQSEhUUEhQVFhQWGBgYFhYXGBcXFRYYFRQXGBcXFxgYHCggGBwlHBgYIjEhJSksLi4uFyAzODMsNygtLisBCgoKDg0OGxAQGywkHyQsLC8sLCwsLCwsLCwsLCwsLCwsLCwsLCwsLCwsLCwsLCwsLCwsLCwsLCwsLCwsLCwsLP/AABEIALEBHAMBIgACEQEDEQH/xAAbAAACAwEBAQAAAAAAAAAAAAAEBQIDBgABB//EAEIQAAIBAwMCBAQEAwUHAgcAAAECEQADIQQSMQVBIlFhcQYTMoFCkaGxUsHwFCNi0eEzNHKCsrPxB3MVJENTg5LC/8QAGgEAAwEBAQEAAAAAAAAAAAAAAQIDBAAFBv/EACMRAAICAwEAAgIDAQAAAAAAAAABAhEDITESIkEEMhNRgXH/2gAMAwEAAhEDEQA/AMVtqQFekVwFfUniWeg1KvIqUVwDhXoWpKKsC0Div5dTW3VirVqJSsZEbVqjX6c6qrsjBW+liCA3se9S09mt0mnmwnz871XaAZ5QKhMkBcAYH6ZnNly+aLQhZ88NqKkq0w1ljaSKDaqJ2K9EYr2vJryaYFnprq6aiWoUGyQqQqsVYtANlyCrNtQtirRQGsiBUqkBUtlAJCKnbWpBKtspQbCMendJa6jsGUbIwTBM+X5Utv2owa13wwNqXNom62FmAFUSzNJ9R+lK/iBdz7tsEjxRwW71njkftxKOPxszTiqmFFXFqhhWlEmDkVU4ohhVZWmFYK1VPRjWape1RQAMiuC1ebdd8umAUFKh8uiSlR21wAfbXu2rttdtqxn9FQWvQtXBakEoHWVKlXItSC1MLQYURC1faWqxRGnpJDxH/wAP9PW4wNw7bYIDZAbMxAPaRk1o+o3lJB2SihYBloAUEKfOIAz681T8MWkWwbnckKzEAxtkkJ3yChJJ/aiOoXJP1EqDMjxYxgcDvH2ry8sm8n/DdBVEzuv14W29vYCHIZSwEp6qeZrN3DWi+J3DtuAgHgeQIBiPTNZu4K24EvNmfI9kZrt1RqNXolZOa41EV7XUGyS1cgqkVdbNK0MmXKKuFVKauSkHTJqKsAqKirBSsJILV9hKpWmGhsFiAoJJ4AyTSS0MjW9KuBNMqsVMglY5QEnB+4NLdT8rbcDr4oUJtMATMtEjHA70cmhdEVPl853fMEqxABmMAGPXn3pP1fTIrgqGhcBm5PI8vv8A0a89NOTo1NNRM1qlAJAoRjRmpTJoV1r048MjKGq2zZmohaefDmgW7ch22qBJPePSulLyrAlbHNnolptIkKN7bvHBDF4JgFoECAMTwaxOq00EivraNaexbggiAlueRB2kHHMiD7ViPiDQoWJSRiW3cFuTtgY+9ZMGZ+nZfJBUqMcUqJFFXUqkrW9GUoZajtq8rXm2mAVba7bV22u21YylQWvQtWba7bXBICvRXu2uigE6r9PVAFX2aWSGizdfCtpfllixJLEKokANAzEeNuMcAZ5irOp6hFhEJJPMew8sDOY5oboWtTdtt208YAyfEAJySYUHEk+VFfK/uoAUuC0lR4gAe7HJGB6V4+T922ejH9dCG+CWllhZPI7RjnjzmkevVQx28fpPePSnOouf3bAjPAMnEYIOSCTP6UkuLW3AvszZQUiu21YVqaW61ECjbXVoOpdNVLFlgIciX8/FlSYJxHHHsKRslLGakrQ0o0ysValcturktUWcj1BRNpa9tW6tiptlESValVW41NaUYst1q/g9DvbYBu2HaSJUGRz5SJE1lFNPeidRFpLglgzbYK4wN05g+YqGdNwdFMbSls0es1F7xI5UKBIbEEk8c/yrP65mcwPqMgE5/PzxRFjqBKEMc5MRlsyFnyyYn19K9saHcwDOU+qDB8iYxxxz6isMY+empu+AVzoF113qoYZ7gZHMA0g1NgqSCCCOQa2Oj6oy22stJZHY4wSMlsE9qTdXueNTtyTBxPcTPlWnFmlxkpwVaM9tpz8PaXfckttVfExmCY/CvmTQmr00ZEe3lXpedO6K7JdkbCMghgVYcYOQR7fnebuGiMV8tjHqOus/M8SMAkkISQg8LTG0bgczk8x7UT0tbN209x2JIkIqyOIDElhnPb/Okh6QwW2Lt4hlAAEA5AOSe57+kc8mnXQ7dpbQRgGs+L8TCZZSdwU+KIPPcCsLTXDRafTMdQtQxjjtQJWmvVLis7FRCzgZ/nS+K9SHEZJdKtlebativIpxSGyvNlGCzXG1VbMtAeyu2UX8qvRZrrOoC2V78ujfkV3yKHoNAQt1NFor5VSSzQchkhl8OhC5DqWkYAJHGTMc8d8UwvXNvzBJMHaO244gDzPOD5jyqn4c0Ie8obI7jxTEH+Hy9xT7q3y0a2Vl2UnbbUKQWPGIgkc+ciZrzPyJJTN2GL8mdOgAtAsRB8mEyCASfWaTa3T7CMzOfWO01purm4pXcobduB8QJVc89+RHmKzGrPiOZ9av+M2yWakDBaL01iSABJPA7n2odK0Xw3ddLkIMsNs8QJBJmDAgGT5VoyScY2iWNW6G2v6cotKl1yXCD6QZ/wAKZ8pA+3ArE3bWa+g9Q0Q2whypyd2eZXHl/Lmsn1PTkNkETniAfUekzWT8XJdmjPAVW7dXrbr0LVqCtbIo8CVKKlXsUg1kQtexXoFTigEgi026XoWuMFUSTQFoVuPhEott2aBBgt3IIwo/f1xUM8/MbKYo+pUHaToItpA2lzEuZiO4UD0of/4WgV7Vx28EupmGO4tmee8R7VPqWtL/AOzLDMCI9iADyPt3ofU2mLAujF2UBSeRG4kALEdvy7V5rbe2baS4Zbr9wEBLSFGRkkgttYMYOT5Yn0miuo9IS2g2PubJDEQpA42wZGRzV9n5Vy4yu2xt4At3JB27SxAmNpJDfvQPxAiJcmziAIUsTABmJJJAPH51aLukibX2S1Cvctki2iqwDASPDKg7dxPiYZ/MedIUssxAXn3gfmcCiNB1K2bAT5YDq2W3FtxaTCLPhUAKOBJE5M0NqtUwUOh2iRIK7pE9s4/1rRim0qJTimynqG68935rixZ8KBd0uwgAnk7QTM/+aM8CDBYKPwhv8JPB9AfzpO+iOpuE7onkr+CAIzxPrXuq0a6Yp4muNtfapI3Ewvflvb19a5Kjm7Dbtk8wY/SqGStP0nQp8vdduMFuCVWAArN2aQSM9sRSfW6TaJkEHy7Vox5U3RKUK2LYrypkVGtBI03S+nkuGJ2qD9XrmI9j37UDrtMFdgOASB+da+01xbQKCMD/ABE8xAnHtWa1YBYkTHrz96x48rlNj5MaURWLVH9O0QdvFhQCxzGB/mYH3r1LFNNMgS2cAlsSew5GPcHmq5MlLRPHC2LdLoQzhTwfzjmoajR7TA9PzjP60/6TZzI5yPUCMn+vIjvXmjsAuXbgTE8T27/eM1H+emy38OjMtp4ojQ2F3rvwkjdHMd49aY3NGzXCoHik+X3M8R68VdpOlFiw/hwD2LEwO3HNUllXnbEjjdhFzURK2QqqcAKCGIiePqbA7zVOhVkO8lQRkcEj8LLzAMHj/wAUzsoFMWyCYM3DkkDmOwFJ+t2mVoEl2gnnBO2cfv5TWH0uGtL7F1zUC5fvt23wozAWAT6ZJ/ak+oWWMcSaZ6jRXAzFY495ImJHb+uapuWp9+/8q2YJUZc0bArNqtn0Hp62/G28vskAIdo3iYLxggHP3rOWbNaW0XKKbYI8IVpKgOcAkflz5ih+VN+aQfx4qwi9fCnYFKF57TubH3JkAf8Ais1rSzQGnwyAD2zkemabuLlpxcJWQdwWZIBA28iOJ7zQGr8TE9zz71D8fTLZhSbddto8aevf7OK2+jN5F5WuimH9nqBsUfSBTBBUwlX/ACa6hYaK7axT3pHUHRSiSGcjI57iP196SFqM6XrzabcBmCAcSpPcSOefzqeWPqPCkJUz6Et8IBvYG5xzyRyFHeKBG4MXYN8wglZnaiQsqewJiSD6VmenahwxKks7QN0AtwAYx3j+VNy92GWFltpZiCWChIKg/wAWByeWPNeZKDi9m2M1LhjviW87XwBEDDAhZJIkFWOcenkaX9B0l27fFs7gYIJeYVVEnjHbHnRfWOl3rxuG2xV9x2sZEbSBHsQI/wA6qtaPUW22bXftuBGFJMyWbNXiTkOOq9Ntgtst4UrLKGMngbjJ7CJrPdV0pFuACA7BZjA3GJrVi6AyD5bhVKrcUz4vDICtEHtx5RPNMdZqEFoWWsud52srqQqgmFLM3hjjM0I5fOjnCzBdOT5aBbG9wSQ5WCwO2J8WBkD2q+1or1u8l5gSqtugQwUBTlyRj7d4ozWad7dwrpzbGyQUYwrSJBDBTB9Y86o0etZLzWmbdcKjapOAMgCQpE5ByeJ5qjloSgnq2v8AmW/mkEkw+0SCRKzgeQz9qCcts9CZ4gewrZ6P4PjT7SQ7EA7xIiIgKJyuO9KuvdNFoxJP2j9KOHJH1R04urMsVrzbRVxahFeimZGjS9Q6i8sV3bQe5Uc5Bigjd3uZMnMkiO8eZ/elHV7rBghUu0jfA8UDJk+mfP0NH/D7fMECZUZnJWOd3lWDGlHZeVsaafTk8Cf9eKcW7W1WMbtnooXxdx7R78VG1pgqgFsyTj28/T2x96qumYthYBgliOIUGWjMQrAY7+tSy5PQ8IUS011VT6gCTjjJGQDAyPQ0UEb5YEZMlp7CcHHGPP8ASg9BafaFAKy3cZ8zA78ftTS8xCEAbVCgZ7iOc/bH+Kot7KpaFdiAZYSMz+XE9qO0ulG2JIZ8wDECDA/LOYqjTPtJ3DwnwwcT/inuAcTxNG2XXaxALbQBuUD8MyACe/GZNGcmdGIGAM27bchpaDAAjcfYZzAkxSbr2rZiWtQoQiNxy0eKf09s001uuJDRgeQHMkDJHMY5Past1N4B+YeANpI88nPeT3P8I4pV/YWF6fUAW2YmfmNKkHAwSw8p/FiRAoTTX/mCTz5d8dz/AF3q9gjadw67mB2YG3AtLO2cZYsJ9PShOj6dsbhwAM88RJzzWnEyORDbQAqwZTtyF3dhvBHf0mmrjxmboc5y8jsOAJxP70LYtqolimRG0ttGe7NwBjz8qnZufLfdtXHIMthpg98dx7UuadyGxxpHa7TSZwyD8QMQAZj3xxnv5UAyLmCcedEay85Pi8Mzk+W3dj1I7eooFbsbgEJ4iSeczBPnXYtHZCwV7FccnFdWszHhqJqUVIJRAUMKpdaMNuo/KopnUAFastLR1jR72Cjua8/s8GPI+4/Ou9rh3lmi6Hqbdm3O13cgsSqyFHAUkfT55xmmek0oMy+ZyFkx5gnsQOxHJ9qA6Eq27T3WmcqPUAAn9aYa7WizbCn6yCzkQACFkyZx2rys37s9DH+qO6qwVQq4BEx70j6h1CwpXbwNqsCYYzzJPeMzVFjXG4ShOQgK9yT4RAx2n1n7GvnvWeqhxfBOBcChpBIUCQRtMSQT5etNA6R9JtdcRbtlHWLTNFtvJtpguTgciCOYmitb1UOUsqCwLZA7KJJcnyH+lfL36mg05AZmRk2qYYw/1A4wDIiT6CitH1FvmMy3Glbax5LICkRgkAbcEnMzRePYvoh16473ygAgHweoIiZ8oJEVK1otzNccsAoMngYESZ5A9fIVVe1KMsuyMQpJYHEgTmDgGZj84pVout3LpLO22zADqIJcyJ2zmI59J+1/oQ+pfCfXj8prSoxZANgiQFI5MnIBniTAqfxHq7dxVZfqIIPIx9+/H61lX6jsIBWAI8ZYDBn7g4P5D7KQ+ou208e1EEJGAPLwntSQx/K0Fy+NDG8tVUS7SFHdRBMROBmqttelB2jHJbFnU9dAdEYhuAIwOZInJMcknM0/+DWk/SSTALZM7Tn9Qv8ARrI39UjeICS5IBnsCAsDsMkz5/at38F2lTTuUULcLw2Rt8IG1oLCAQwGO/5VhyaReC2MOrXwDtuAkwcCZJIkA7Rx5k/5UJd1V1VITf8AMubSoYQAWUvtiPwie/c+gofWam87f/LqCysJIHI3AkHH+H6RRFzSXbSs10q1523IqkttB2kgnuSFE+x85OdqiqY96dpvD4pc8GJB75JmZOT9xXmrcJyq98EnmDnM5/yFe6YnaDdPJ8zAzyfQngcYpd1XXK9xEDZJAgZAB4AjERGKRdHYRYcs9qQDsH08ggxEx7DnzPej7T/MY/wCMnBJMliAPQc+sCeyjp9lt7KhAUSWJHhEkiDj0PHamlnqFsEhfE5GYGJUR95Hnj2ozQIgn9m3lVG0BhuC53bQu4Ej8M/njPoMdIhYXLqoyqcJyIVWMkSdxJjnFe9R6w6naB4n7AZPqYGBwT96H0ulEpcvXBsBLFQCZUsDk4j2zzQQSjr+tB03hKktFwyPEV+ZhZGY2x+faleo1Nuy6mI3QGIJKyAYPp2px8R3kualiUnbbUqpHO8kDaOJGwEeU0jtqjnZd3qN3EwME7QT5cH1xWiHCMumk0t9WEbFud4bImOY9JOc4Jqxb5MnZb2iR2CyBxjykYHnXmhYWre0JcvGTCrMR4R4mH7Hyqes0TyAqfLQF8EjI53HxE5z58cVGb+RaK0K9bbZmYkqFzAEnd2me3+teWbRPY+nqB3/AH/Kp6/RNaT5nhKmBAaQSszExgkgD2q/SPNvc2DAABP9Yq2OVbJTjYPsrgtGppWIJ8gD9jURYOMc8VpU0Z/LBttdV5SvPl0bOKDXm2ihZr0aahZ1HvTlO8Rt/wCb9Y9YqGqsbW5B74IP7ce1G6LTnesTz2q29oJmPSABj29IqTnUyqj8RY+ptLbBuhmAYARwu5kgzM5Y9vLviqdHqPn3rSu2xUjeexIE4/6AfT3o3X6CLaGSpF1ck+EZUiBHMgSewFX9P1VvTh0sbCVVd9xwdzbiQqheSPqPMefNY8r+TNONfEfP0ayPE6rt4iPCAf4jy33rE/HfR9NdsXfl20tOATutqFBZMiQBB8vOtR1HXOFCMd0fi4JJzBHpn3iO01k9WGG0w0+KVPDEgEN/X8QrsfQyZ83udKvpZEncFyEUHBYiZ/i9vWnNjpbMiGyxDsPGTnw4ByPpJgR7elG2dczXzbxkgjtEPBH7ECvo3RujqbZYxAIkcT3M1obUURVtnyIdJuaW27Mo2GRyCJYlF3CfI/lFXaHo9q5Fsklz+IEB/pPYYI5xFfSviPp9grBAKnsYO1uxB/nWGHSWtXt4DMXwjLjYoMncxnntjt64aMrQJIp+J+mC1aQgXGbeq7myNvJ3mIHGPU+tGdP6ybiqWUW1XwkyNrEwFAg4Ag8xyKt6v1ndpk015Zc3Gkkg7oKOMACAN0D0GZzQmq6FvsfLVvlBmmf1I9c59K5XVna4HvqQdmI3glZ5IETj7j86sdCDBpRr+g3123PmbwiMoUKAPFEsIzMgE88DijW6qn4is+549cc1aORolKBlLGotM4+XOFJBJMllPCg4A9fIVtPgzXb0ciMMIJMgyOCJkjH/AJ7YL+yhVX+ImMGCCDBjvHI+1bP4ds2RpS6ofmW5VlDn+8LtKsQe+YgYkVPLweNDhtVsdHVoE4UQdxyII9SOPTmirOpuuGd4LI0d4gxGe7HI9AtI1RiyoyhFCgbUgFmiGkgGFGIIzLAU76Zb2oxGQbjETkqBCgE92gEj0NRkkNFsZajUttlgZOTuHE8AKeBHnmhW1KC3LlcmY24CpMCAeWMc+VDdQ1KgKHmWPBJE98585pd8hWADQbM7jkzmTG48D1HAoKGg+hvb2WmuWrfAZQXaNzDjJPYfvTSzpvlCWXwqQSP4mJgDzgf1zgPpV2zaAOy3ugnmdpmF7TMYntgDzJVq584XWYjEE+UjiB3xSSHQLeV7t1WDFWlcACdpX6fTtI96B6sWa4yyIC+JvwT5zTzp1su9sDyBOBAaJaDHGZicY4qF0WURhaSSrNyJ2ieZPfwiPelumH6M/a0F5RubO9gF5JMKMZ7Sav0fSdxuLc+lhMyMkQAB2wQKYaHUEDexJFpNzD/FckYnEDv3g1FeqK02ygBLSuJ2jjyxMH9KrbqhKCOnMSI3bFgbicHHkI5ziPOh9d1GB4MCQu8+IjcTEtycT5CmDW02y0kxxM7iYgHHsfSs31diQQiGN07QIAzLepEVJPY74TXrWySVLiCVnhWiNwHn9Mex71LpWoR0HAYsRzM+EHA4ESOPOkesuFXUExJHYQAZn8xj0qQeJCwpnxSMkCFMR3gfpVkq4Tu+mw0rgK0kntHt70eElz6LE45gTFZ3p1tX2iSEMH1JkTk8Sf2rSE8RmTnjLEADH5en7UknTHS0UDSCCeZGIHft+1eJoSRIB5jijNVc22yRuEzGBHPMRnk5oca3aRIYFY79vMY4zRWSQHCIVp+jE/UY9OTRlrpKd5r3RdRVxPt+tMlNTlkkMoRBk0qrwAPtmo6ZBnkGTz79sUW4xVVjk++P6ip2PRVqpXxjLBSFU8EmDz2OI+9ZjUK9y6xXKGN+wmCVJwSe2eKL6rav/MA+YRbnkiSdxBMASYH7YqHTFL7hO3T22IlebhXIAEHEZJHnXBC9L0u4E8ZQQOMnaJkyfua86lprKIsBZBBnud+ZHoTVep1LNcuWi21WtsRJgznEecT9orG67qVy+0sQXtnaxAJBCwDwAASJIjg/q0U7Ayr416Kixq7BQ29wBZI3TAYNI5HYj/WtP8PdTa5YdVtmQA/zBAU4GCZmRgefpWBsaq5qLajdFsMrMJJ8IwAzH/T/ADf9Ee5Z3bPouLwO5Axj/XyqrTonass6lrzuZdv4dw4gnuI7mfSsZ1f4kAW3bcMSdrkg7TBB8JI4x5UZ1S5cY2yX2MCFJP0gme8ckEx7GkvW+mklWbL8CCACBOMwBk1VIW0PLTC8ysCqm2Qyb9zeJlIJckjcMzPmBRHVtQ/z1S5sKBDcwSACDGSeI/nSbo+jfaLjeKBJDDJ5mQcHkihLpdtQxuOiFoVlUeJUA8P5g+cZ+1NQqNnpusqQAzoR+IifCCAQP1Gcc1dY+SwkqxngiMj7ikdzoxv7hZvjcshgyxJ4JLD2A4xFX6LQX7K7HZZE+oM9xgftRQGYS7bYAZmGke5Gf1/etl8IqWtIBks0cRtYttmfbv8A+ar1HQ1YRFV6RLunBRDBjwnHPnJEA5mfPNPJWtCKX9jfqVs27t3P9+ZVI+hNxLQFGIwCa0GnC2rCgFjILXG3MCzllQYBxO3j2niDjuuybBEqrFlM/iMNO7vJ4/Km2juH5dtC0tG1ZBD8klrkd9x4EYC5IqMo3Q0XQ3e1bJZtoYqBk5GZjbPlB9fzpd1l1+Svy2KsGVyoAVdwCmDGSYj7gc0HrCEX5RuEy03DPiJVCURB2BGJnyHJoT5ZuM+0NsWBJypdSGwf4QIk96KRw7tbyFJeCF4HBJAlp9+PeiL+5kS2jNvZllcZCnJJnsP3pfY1LKoDiMCBySFglgPuPz7VodHoiF+aWy4a3iPCsSxUk57D3ApcjpDQQz0JCDwRCI2ScsGJ3FRMDIHr4QKUazVg2/lpiFLkCTyUBZjwACw57CYqHUbwRpYSu04wJEd84HYTHHPeieh2rYstqWGWkBScEBtpaD23Yjj+7HnWfmywjbVklrQSCCwZiYAyHXnyBZR/xVRavBrrFSfwznHJjcYyDn7RRnxI3yrrk8kKHjtuIDY7xJ/Ks30HUbPATLAZYRkAQOPJdo+1WRNn0rpwAtE3mUooENjMzwfTIx50r6lp5j5ShbbKWDsxNyW4G0yYiYxGeZoHRdRtJ43G91C/LDZQAliSATBM/lJPerb3VblxCFQyDuZ/JmOFM+Q/nU2mmUvQk11re6sJ3KImIGTP24/Kg7OHIZyGB4JgEE4z3nbPnz7VeusKsqtgEtk8M0ZAz59verLOmFxWzLq8TiYK4YAZJEke4rQqoi+jvo2NpXz4iBIY8T6f13Oi0anwA8ifcnaJnP7f6Ut6O1l0Usu1gI8OBn7858qb2UQAncfMn8WeAv6Y9Kzz6ViR6jdIOFL3DgL4doxGe0f12pRc1skSoHikxHE9gPbyotyzttIYKJ/wt6jz86U2r6FVFg/ThwQSEKvtkk8/8PnHFGKo5jOy/wAsMMxtUSQQCe/ImnI6htjJMAE8YAMCfsazd64XEkjacLIAJ2kiY7ZovTJd2KCj+Kd52n1I8sf5+tFoCZpNFrw/h9P5/wCv6VfpXlj+Yzzisfp9Rs8TMFAO3M4JBPp64NN9Nq9x8E4JJP2A/r3qcoUOpB/WbS8lNxIIk/SMRtg4zJpbprNxbULhVEJtAEmCXZvckjA4Iz5OL18FZYSeNh7yQMg/1zS65rXdIChY3T6xER5cjmpoYznxXeuNsH0HEMBAEfSAZ7ieKC6UBc07qzG2VRgXAlj4frE8GPTkUTqdO94qqsRO3PMKx7TPnQHTtRLi4Fb5cTBO0mcKSIjt+tWXCbezV6no9q9b2mLdoAKgC7TtURxiBMR7es0u6lbAtMqkkLhSBBkSOe0wPtR2nvm9et2yW2uWuE5BgEmAfsB7GnbdPTeWcjYRABwASY/lA96T1XRqs+R6vSupVYDqQAVg+NixEYGWkx2wAfM1k+vdRUlDbwdkMkEG2ysdwYHvnkelfUfiv5aOo+WrqhznDLPiY+uwkfeeYr4zc04V1W4xVWYSR9Q9JPB4EniSc1aLYlI03w1rWvHxk7UXxLHhOcY9KcnRabVDcQpcqMgkHb5GPTz4rNWHsWVAVyxGCRJxtmcdu1aH4Y6Wws7ySFfxgQAQCsQTz6+lWskWdNsDTbvky7Me5BJ8s9ozWo03W7m0BrKyOJyYr551TRnTXklj45ZdssW/Oc9u5yIrSp1y2AAWyAAZEHHnFdKKYbaeg/bQ2u0e9SO/Y+R7Gr1arlM0XaJGXs6C9cYF9v1MTPYbgV2RnjGfKaaOXszcZsDjAlnODt8lGfuT5YZae1BobqjRKnvAHOBMmI5kx/rQYUJLNg3GV2XwO8AyVJ8QJYz2wfeKcX9IoI3O6qrQII8W5YgCOTkfcmlbalr+qKuSttAHgZDbRn2AJH9ce6jq4VrYBJZmbaSABuVWHoR9QHpmuYUNdTZ+ZsaQpJKoeGg/VAPbHGeB51oegaYOxBcldoK5iBAX3Mkk/esd0/crXS0i5cIYCZFvCggDAMn+uaO0+sYHaCwaTuIPMmfyoOLkhlJJmr6n0tXuJbBALCbkjcdoI88LkHPnFV9UvhGVVbaiQqjkELAHPeYOfOg9FrSNkTuDQTmADkN5RMz5xRGs0JJLvG1gSGOQCIEmeCIBzWeqdMterFHxHbFw4bdO7OZBOPucSKxT6Yrca2pIcjwE5EEgmSfYifU+VfU+haTeyrdK/wB2WeBkONseKf8AE8/8tJ+qdOBcuiCVnykjmBVoNcJyTWxL068o8N1CxWNqrgEzBDHsB5j3r3W9W22S7uEuOy+FV8IQEAROPz9CcinPywqbypMnaoAB8QUtke32z9qy/VlY2zdZR8sbfDAXzMDaMTtP/wCpzSTWxovRX1bVfM2IgALXAwOZBMOWznuZmnXSba8AQ3p3A4JrPaawTtAOQqliSZk+vuD+lajpdo7lZeBg849vyqi4IxpatmQRjBDAd44x5x3pjpLhDTAMDdBn+ICY/FE8T+1e27M5irNRpSy7QdomW5k8YHpjj1NJJjRRmeodfY3CsSMFT33F9qkdpDAn7R3qv4V16C1dFzaLg3M3sZlsxnz9qL+IVXTqAqSqZcryQuQo+8frSLqT21df7gF7yf3u6cHaFVvXmSI/BPIrlwI/0wKoqXfpEvJAOyWJKwBMyQR954rQdN1ajcrMRtMAgdvQjtWLuW7ZtlrbGUCWwXLHcxYhgA3fgyOd3pRHS9QLahTvJGM+mKbzYLo3F+5acQ4DjkEgyPXNUWIQlkBKqsKo5DEmY9TJyew9KTWdUD3/ADom27cqc+h/lSSx6CpB2n1LG4ySnijbBkqfFKk94IIJ8/uaOtiScDEZEsN2BAnmPWP5VmLjOH3ckkeciJiPIcVodM6ra2h13MqgAfh3TJLefn7VKUaKKVlWp0zlSxcqGWAoUSTJlhHpWbfpHywRxtQBYYhTBEDaTBPaDxjymn3U9WTc7iBAHlEbse9SSy9wwQwwe5jmCe04x/WDxCszvSCbeo37wsKRvIDog2OTtA4JAAIn+Cmd/rT3bh08BtxUB15UKPqg4JMz2z50fqegqFtWwpXLM7KQAsjDNPIwB96yF/StprxLkbc7CI2mRBg+cR7QDSpWG6GHxlcDMVDEkrG6AIIgfTiPb0r5B1jSsLh3gkgyCfxDcfL0Fb7UdYN4ltwksdwPZRxEjIM55rNfEdg3WS4TEBhiCBBgQZ5z+1XjpCN7J2NJ8lD/APdeCTxEsF2wfKc+tNND1MLZYO0uJJUscAEgBfLAmOazPStMtxmYb2YNveCdo3MSQs53be3qK0Wp01t7DnTyQSNwz3iTB7gHvVVtE3plHUbFy4una4wZk3eEGCm/YZAHlAx6imOlFwqPl2UI7loJLdzP5feaU6W6jXJLZ3QyvhoXjntmPSKYnehIQDZJ2zJxxjHEzRoVv+x0rVchqkCKstmqtEghXqjX3huXzhgB2ckcHyAwf/BqSGrktiZgT596m4jWJL/ThB2SGMAsCMjmWJ4Xzj94qnXfD7fOsvG4BvGp7Bly0cHgT5xWstdMS8Qr4WRwSvHtWs0vSbQjEgcDtU55FEpCDZgNN0u4zs8EAjau7nbMz9yB+VOelfDBAEdz39OST5VuksL2AA9qF6gu1THJhfYEiYFSeZ/RVYl9gC9MtBQsboBLHEDDQxBwTPE5j70n6prWdSlu2puFiYJwAsc+hIOO9N7KfLti2DLPliTxx/nPuTzWc0Nzffu21MPG4v5KVgj85x5mprex2Gae4i3Lzo5LOilQYwFPjVcYAJEz51X1fUKG+abghh4ivEKCJ9sHPOKP/saneLcWzt27ismPqMnvOzJ9q+UdZ114E6TaDtIBZf493zNx8wUn86ePQM2XTbqpaJZS0oVgmCNw/Qxj0pF8RWBtswhAad4GTPgLETMZ8Ix3I7kU16dZe6UZQYJkqcmNp8TZ84M+Qo/rHSWe6lkPkyd3EKpG7bH0nKge80ZPYEtGT+JmCpusqNxOCucbYkt+LkGaddD1QFzwkFljcOR7UB8Qaa3pEvWgOdVIJjfsNm22BH0z8w/nWd+GtQUN10kuWK7JzAO4ufuY/OqQdoVrZ980N1XUMBE9vL0ovZWQ+E+r7vARyeB2PB+01r1NZ5qmWi7RRe0ithlBHqKU6zoFm4wLJ4lBAbMgEgmDnGBj0p8TUSKVNo5pGNPwjaBcb7h3CCHggdwRCjPrM/kIpPwuV4ct781tioqhk9MdqpHJJCuCZkk6Sw5H5UbY6Ux4p41uvUFM8rF/jQsHSn7x96ssaJlkMGg5ldpMgGOQRGfzz2pujVYIqbk2OomVu6XxkBSOwGZNaLpen+Vb8RluT3iB9I9BRiIOaV9W1BMhHUQuVPlMEnvApXK9BSrYbauBiYIKx/lGfvxWL+IbY2OpE58I9Rwc0wLXksgoV2id6xBgmQwxnBn9Ipbr7Ny7aN2JUkgHzgwSJ5GCKfH0Wb0ZG/8ADtwWGvCVQsVH8RMyT6DEfY1l+sXd77ADkDbjxGYOQeOTz5Vu7Nprlt7cgT/s38RCs0KGNufEdpiD+9Z34mIS4xViWs+EBhDAAw3gH0gmTHrVl2iX1oR6Loz22Ei4GP0FSDEZ8Uf1iiRqfkWryPbIvExuH+IHYxJORIH9CjLvVZto1rduUn5pKmV8PkRnjtS+5qv7VcY3LgRXC7QAWB2EELj6WIkz9vKntAp/Y012jt2bKu/ivSGY/TunBGOF4x6CaedL1guJuBEAkDtgf6yPtSHr+uT5Zh5gbcj+NFaI5njnifSlFnVWkRAbTXDtBLb2XJJJwuKaxfJvK9WurqqSLUohK6uoM5DHSVqun/SK9rqyZTVjGS0F1Pj7r+9dXVnLMVaj6z7t/wD3SroP1X/+X92rq6nQgbpv9q//AAN+1fMbv+93fdf+zbrq6qRAzXdB+g/+2/8A2lpnqf8AfF9j/wBa11dSy6MuGE/9Vv8Aev8AlT/oNZH4f5+9eV1WhxCS+z6b8Cf7w/8A7jfu1fUFrq6o5ujw4c1Rrq6pDHlQNdXUUcVPXCvK6iAsWrUrq6gwlj9vY1mviH/a/wD41/7gryuoI5k9V9Df8I/7S0Sf9zT/AIR+1dXUyFZiNT9R90/7grB/EX+9fZv511dWn7JLhR+C9/z0L0j/AOj/AO6P3rq6ujz/AA5ms/8AU3/ZP/x2P+0tZXS/QvtXV1cuHI//2Q=="/>
          <p:cNvSpPr>
            <a:spLocks noChangeAspect="1" noChangeArrowheads="1"/>
          </p:cNvSpPr>
          <p:nvPr/>
        </p:nvSpPr>
        <p:spPr bwMode="auto">
          <a:xfrm>
            <a:off x="6464300" y="-64611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AutoShape 4" descr="data:image/jpeg;base64,/9j/4AAQSkZJRgABAQAAAQABAAD/2wCEAAkGBxQSEhUUEhQVFhQWGBgYFhYXGBcXFRYYFRQXGBcXFxgYHCggGBwlHBgYIjEhJSksLi4uFyAzODMsNygtLisBCgoKDg0OGxAQGywkHyQsLC8sLCwsLCwsLCwsLCwsLCwsLCwsLCwsLCwsLCwsLCwsLCwsLCwsLCwsLCwsLCwsLP/AABEIALEBHAMBIgACEQEDEQH/xAAbAAACAwEBAQAAAAAAAAAAAAAEBQIDBgABB//EAEIQAAIBAwMCBAQEAwUHAgcAAAECEQADIQQSMQVBIlFhcQYTMoFCkaGxUsHwFCNi0eEzNHKCsrPxB3MVJENTg5LC/8QAGgEAAwEBAQEAAAAAAAAAAAAAAQIDBAAFBv/EACMRAAICAwEAAgIDAQAAAAAAAAABAhEDITESIkEEMhNRgXH/2gAMAwEAAhEDEQA/AMVtqQFekVwFfUniWeg1KvIqUVwDhXoWpKKsC0Div5dTW3VirVqJSsZEbVqjX6c6qrsjBW+liCA3se9S09mt0mnmwnz871XaAZ5QKhMkBcAYH6ZnNly+aLQhZ88NqKkq0w1ljaSKDaqJ2K9EYr2vJryaYFnprq6aiWoUGyQqQqsVYtANlyCrNtQtirRQGsiBUqkBUtlAJCKnbWpBKtspQbCMendJa6jsGUbIwTBM+X5Utv2owa13wwNqXNom62FmAFUSzNJ9R+lK/iBdz7tsEjxRwW71njkftxKOPxszTiqmFFXFqhhWlEmDkVU4ohhVZWmFYK1VPRjWape1RQAMiuC1ebdd8umAUFKh8uiSlR21wAfbXu2rttdtqxn9FQWvQtXBakEoHWVKlXItSC1MLQYURC1faWqxRGnpJDxH/wAP9PW4wNw7bYIDZAbMxAPaRk1o+o3lJB2SihYBloAUEKfOIAz681T8MWkWwbnckKzEAxtkkJ3yChJJ/aiOoXJP1EqDMjxYxgcDvH2ry8sm8n/DdBVEzuv14W29vYCHIZSwEp6qeZrN3DWi+J3DtuAgHgeQIBiPTNZu4K24EvNmfI9kZrt1RqNXolZOa41EV7XUGyS1cgqkVdbNK0MmXKKuFVKauSkHTJqKsAqKirBSsJILV9hKpWmGhsFiAoJJ4AyTSS0MjW9KuBNMqsVMglY5QEnB+4NLdT8rbcDr4oUJtMATMtEjHA70cmhdEVPl853fMEqxABmMAGPXn3pP1fTIrgqGhcBm5PI8vv8A0a89NOTo1NNRM1qlAJAoRjRmpTJoV1r048MjKGq2zZmohaefDmgW7ch22qBJPePSulLyrAlbHNnolptIkKN7bvHBDF4JgFoECAMTwaxOq00EivraNaexbggiAlueRB2kHHMiD7ViPiDQoWJSRiW3cFuTtgY+9ZMGZ+nZfJBUqMcUqJFFXUqkrW9GUoZajtq8rXm2mAVba7bV22u21YylQWvQtWba7bXBICvRXu2uigE6r9PVAFX2aWSGizdfCtpfllixJLEKokANAzEeNuMcAZ5irOp6hFhEJJPMew8sDOY5oboWtTdtt208YAyfEAJySYUHEk+VFfK/uoAUuC0lR4gAe7HJGB6V4+T922ejH9dCG+CWllhZPI7RjnjzmkevVQx28fpPePSnOouf3bAjPAMnEYIOSCTP6UkuLW3AvszZQUiu21YVqaW61ECjbXVoOpdNVLFlgIciX8/FlSYJxHHHsKRslLGakrQ0o0ysValcturktUWcj1BRNpa9tW6tiptlESValVW41NaUYst1q/g9DvbYBu2HaSJUGRz5SJE1lFNPeidRFpLglgzbYK4wN05g+YqGdNwdFMbSls0es1F7xI5UKBIbEEk8c/yrP65mcwPqMgE5/PzxRFjqBKEMc5MRlsyFnyyYn19K9saHcwDOU+qDB8iYxxxz6isMY+empu+AVzoF113qoYZ7gZHMA0g1NgqSCCCOQa2Oj6oy22stJZHY4wSMlsE9qTdXueNTtyTBxPcTPlWnFmlxkpwVaM9tpz8PaXfckttVfExmCY/CvmTQmr00ZEe3lXpedO6K7JdkbCMghgVYcYOQR7fnebuGiMV8tjHqOus/M8SMAkkISQg8LTG0bgczk8x7UT0tbN209x2JIkIqyOIDElhnPb/Okh6QwW2Lt4hlAAEA5AOSe57+kc8mnXQ7dpbQRgGs+L8TCZZSdwU+KIPPcCsLTXDRafTMdQtQxjjtQJWmvVLis7FRCzgZ/nS+K9SHEZJdKtlebativIpxSGyvNlGCzXG1VbMtAeyu2UX8qvRZrrOoC2V78ujfkV3yKHoNAQt1NFor5VSSzQchkhl8OhC5DqWkYAJHGTMc8d8UwvXNvzBJMHaO244gDzPOD5jyqn4c0Ie8obI7jxTEH+Hy9xT7q3y0a2Vl2UnbbUKQWPGIgkc+ciZrzPyJJTN2GL8mdOgAtAsRB8mEyCASfWaTa3T7CMzOfWO01purm4pXcobduB8QJVc89+RHmKzGrPiOZ9av+M2yWakDBaL01iSABJPA7n2odK0Xw3ddLkIMsNs8QJBJmDAgGT5VoyScY2iWNW6G2v6cotKl1yXCD6QZ/wAKZ8pA+3ArE3bWa+g9Q0Q2whypyd2eZXHl/Lmsn1PTkNkETniAfUekzWT8XJdmjPAVW7dXrbr0LVqCtbIo8CVKKlXsUg1kQtexXoFTigEgi026XoWuMFUSTQFoVuPhEott2aBBgt3IIwo/f1xUM8/MbKYo+pUHaToItpA2lzEuZiO4UD0of/4WgV7Vx28EupmGO4tmee8R7VPqWtL/AOzLDMCI9iADyPt3ofU2mLAujF2UBSeRG4kALEdvy7V5rbe2baS4Zbr9wEBLSFGRkkgttYMYOT5Yn0miuo9IS2g2PubJDEQpA42wZGRzV9n5Vy4yu2xt4At3JB27SxAmNpJDfvQPxAiJcmziAIUsTABmJJJAPH51aLukibX2S1Cvctki2iqwDASPDKg7dxPiYZ/MedIUssxAXn3gfmcCiNB1K2bAT5YDq2W3FtxaTCLPhUAKOBJE5M0NqtUwUOh2iRIK7pE9s4/1rRim0qJTimynqG68935rixZ8KBd0uwgAnk7QTM/+aM8CDBYKPwhv8JPB9AfzpO+iOpuE7onkr+CAIzxPrXuq0a6Yp4muNtfapI3Ewvflvb19a5Kjm7Dbtk8wY/SqGStP0nQp8vdduMFuCVWAArN2aQSM9sRSfW6TaJkEHy7Vox5U3RKUK2LYrypkVGtBI03S+nkuGJ2qD9XrmI9j37UDrtMFdgOASB+da+01xbQKCMD/ABE8xAnHtWa1YBYkTHrz96x48rlNj5MaURWLVH9O0QdvFhQCxzGB/mYH3r1LFNNMgS2cAlsSew5GPcHmq5MlLRPHC2LdLoQzhTwfzjmoajR7TA9PzjP60/6TZzI5yPUCMn+vIjvXmjsAuXbgTE8T27/eM1H+emy38OjMtp4ojQ2F3rvwkjdHMd49aY3NGzXCoHik+X3M8R68VdpOlFiw/hwD2LEwO3HNUllXnbEjjdhFzURK2QqqcAKCGIiePqbA7zVOhVkO8lQRkcEj8LLzAMHj/wAUzsoFMWyCYM3DkkDmOwFJ+t2mVoEl2gnnBO2cfv5TWH0uGtL7F1zUC5fvt23wozAWAT6ZJ/ak+oWWMcSaZ6jRXAzFY495ImJHb+uapuWp9+/8q2YJUZc0bArNqtn0Hp62/G28vskAIdo3iYLxggHP3rOWbNaW0XKKbYI8IVpKgOcAkflz5ih+VN+aQfx4qwi9fCnYFKF57TubH3JkAf8Ais1rSzQGnwyAD2zkemabuLlpxcJWQdwWZIBA28iOJ7zQGr8TE9zz71D8fTLZhSbddto8aevf7OK2+jN5F5WuimH9nqBsUfSBTBBUwlX/ACa6hYaK7axT3pHUHRSiSGcjI57iP196SFqM6XrzabcBmCAcSpPcSOefzqeWPqPCkJUz6Et8IBvYG5xzyRyFHeKBG4MXYN8wglZnaiQsqewJiSD6VmenahwxKks7QN0AtwAYx3j+VNy92GWFltpZiCWChIKg/wAWByeWPNeZKDi9m2M1LhjviW87XwBEDDAhZJIkFWOcenkaX9B0l27fFs7gYIJeYVVEnjHbHnRfWOl3rxuG2xV9x2sZEbSBHsQI/wA6qtaPUW22bXftuBGFJMyWbNXiTkOOq9Ntgtst4UrLKGMngbjJ7CJrPdV0pFuACA7BZjA3GJrVi6AyD5bhVKrcUz4vDICtEHtx5RPNMdZqEFoWWsud52srqQqgmFLM3hjjM0I5fOjnCzBdOT5aBbG9wSQ5WCwO2J8WBkD2q+1or1u8l5gSqtugQwUBTlyRj7d4ozWad7dwrpzbGyQUYwrSJBDBTB9Y86o0etZLzWmbdcKjapOAMgCQpE5ByeJ5qjloSgnq2v8AmW/mkEkw+0SCRKzgeQz9qCcts9CZ4gewrZ6P4PjT7SQ7EA7xIiIgKJyuO9KuvdNFoxJP2j9KOHJH1R04urMsVrzbRVxahFeimZGjS9Q6i8sV3bQe5Uc5Bigjd3uZMnMkiO8eZ/elHV7rBghUu0jfA8UDJk+mfP0NH/D7fMECZUZnJWOd3lWDGlHZeVsaafTk8Cf9eKcW7W1WMbtnooXxdx7R78VG1pgqgFsyTj28/T2x96qumYthYBgliOIUGWjMQrAY7+tSy5PQ8IUS011VT6gCTjjJGQDAyPQ0UEb5YEZMlp7CcHHGPP8ASg9BafaFAKy3cZ8zA78ftTS8xCEAbVCgZ7iOc/bH+Kot7KpaFdiAZYSMz+XE9qO0ulG2JIZ8wDECDA/LOYqjTPtJ3DwnwwcT/inuAcTxNG2XXaxALbQBuUD8MyACe/GZNGcmdGIGAM27bchpaDAAjcfYZzAkxSbr2rZiWtQoQiNxy0eKf09s001uuJDRgeQHMkDJHMY5Past1N4B+YeANpI88nPeT3P8I4pV/YWF6fUAW2YmfmNKkHAwSw8p/FiRAoTTX/mCTz5d8dz/AF3q9gjadw67mB2YG3AtLO2cZYsJ9PShOj6dsbhwAM88RJzzWnEyORDbQAqwZTtyF3dhvBHf0mmrjxmboc5y8jsOAJxP70LYtqolimRG0ttGe7NwBjz8qnZufLfdtXHIMthpg98dx7UuadyGxxpHa7TSZwyD8QMQAZj3xxnv5UAyLmCcedEay85Pi8Mzk+W3dj1I7eooFbsbgEJ4iSeczBPnXYtHZCwV7FccnFdWszHhqJqUVIJRAUMKpdaMNuo/KopnUAFastLR1jR72Cjua8/s8GPI+4/Ou9rh3lmi6Hqbdm3O13cgsSqyFHAUkfT55xmmek0oMy+ZyFkx5gnsQOxHJ9qA6Eq27T3WmcqPUAAn9aYa7WizbCn6yCzkQACFkyZx2rys37s9DH+qO6qwVQq4BEx70j6h1CwpXbwNqsCYYzzJPeMzVFjXG4ShOQgK9yT4RAx2n1n7GvnvWeqhxfBOBcChpBIUCQRtMSQT5etNA6R9JtdcRbtlHWLTNFtvJtpguTgciCOYmitb1UOUsqCwLZA7KJJcnyH+lfL36mg05AZmRk2qYYw/1A4wDIiT6CitH1FvmMy3Glbax5LICkRgkAbcEnMzRePYvoh16473ygAgHweoIiZ8oJEVK1otzNccsAoMngYESZ5A9fIVVe1KMsuyMQpJYHEgTmDgGZj84pVout3LpLO22zADqIJcyJ2zmI59J+1/oQ+pfCfXj8prSoxZANgiQFI5MnIBniTAqfxHq7dxVZfqIIPIx9+/H61lX6jsIBWAI8ZYDBn7g4P5D7KQ+ou208e1EEJGAPLwntSQx/K0Fy+NDG8tVUS7SFHdRBMROBmqttelB2jHJbFnU9dAdEYhuAIwOZInJMcknM0/+DWk/SSTALZM7Tn9Qv8ARrI39UjeICS5IBnsCAsDsMkz5/at38F2lTTuUULcLw2Rt8IG1oLCAQwGO/5VhyaReC2MOrXwDtuAkwcCZJIkA7Rx5k/5UJd1V1VITf8AMubSoYQAWUvtiPwie/c+gofWam87f/LqCysJIHI3AkHH+H6RRFzSXbSs10q1523IqkttB2kgnuSFE+x85OdqiqY96dpvD4pc8GJB75JmZOT9xXmrcJyq98EnmDnM5/yFe6YnaDdPJ8zAzyfQngcYpd1XXK9xEDZJAgZAB4AjERGKRdHYRYcs9qQDsH08ggxEx7DnzPej7T/MY/wCMnBJMliAPQc+sCeyjp9lt7KhAUSWJHhEkiDj0PHamlnqFsEhfE5GYGJUR95Hnj2ozQIgn9m3lVG0BhuC53bQu4Ej8M/njPoMdIhYXLqoyqcJyIVWMkSdxJjnFe9R6w6naB4n7AZPqYGBwT96H0ulEpcvXBsBLFQCZUsDk4j2zzQQSjr+tB03hKktFwyPEV+ZhZGY2x+faleo1Nuy6mI3QGIJKyAYPp2px8R3kualiUnbbUqpHO8kDaOJGwEeU0jtqjnZd3qN3EwME7QT5cH1xWiHCMumk0t9WEbFud4bImOY9JOc4Jqxb5MnZb2iR2CyBxjykYHnXmhYWre0JcvGTCrMR4R4mH7Hyqes0TyAqfLQF8EjI53HxE5z58cVGb+RaK0K9bbZmYkqFzAEnd2me3+teWbRPY+nqB3/AH/Kp6/RNaT5nhKmBAaQSszExgkgD2q/SPNvc2DAABP9Yq2OVbJTjYPsrgtGppWIJ8gD9jURYOMc8VpU0Z/LBttdV5SvPl0bOKDXm2ihZr0aahZ1HvTlO8Rt/wCb9Y9YqGqsbW5B74IP7ce1G6LTnesTz2q29oJmPSABj29IqTnUyqj8RY+ptLbBuhmAYARwu5kgzM5Y9vLviqdHqPn3rSu2xUjeexIE4/6AfT3o3X6CLaGSpF1ck+EZUiBHMgSewFX9P1VvTh0sbCVVd9xwdzbiQqheSPqPMefNY8r+TNONfEfP0ayPE6rt4iPCAf4jy33rE/HfR9NdsXfl20tOATutqFBZMiQBB8vOtR1HXOFCMd0fi4JJzBHpn3iO01k9WGG0w0+KVPDEgEN/X8QrsfQyZ83udKvpZEncFyEUHBYiZ/i9vWnNjpbMiGyxDsPGTnw4ByPpJgR7elG2dczXzbxkgjtEPBH7ECvo3RujqbZYxAIkcT3M1obUURVtnyIdJuaW27Mo2GRyCJYlF3CfI/lFXaHo9q5Fsklz+IEB/pPYYI5xFfSviPp9grBAKnsYO1uxB/nWGHSWtXt4DMXwjLjYoMncxnntjt64aMrQJIp+J+mC1aQgXGbeq7myNvJ3mIHGPU+tGdP6ybiqWUW1XwkyNrEwFAg4Ag8xyKt6v1ndpk015Zc3Gkkg7oKOMACAN0D0GZzQmq6FvsfLVvlBmmf1I9c59K5XVna4HvqQdmI3glZ5IETj7j86sdCDBpRr+g3123PmbwiMoUKAPFEsIzMgE88DijW6qn4is+549cc1aORolKBlLGotM4+XOFJBJMllPCg4A9fIVtPgzXb0ciMMIJMgyOCJkjH/AJ7YL+yhVX+ImMGCCDBjvHI+1bP4ds2RpS6ofmW5VlDn+8LtKsQe+YgYkVPLweNDhtVsdHVoE4UQdxyII9SOPTmirOpuuGd4LI0d4gxGe7HI9AtI1RiyoyhFCgbUgFmiGkgGFGIIzLAU76Zb2oxGQbjETkqBCgE92gEj0NRkkNFsZajUttlgZOTuHE8AKeBHnmhW1KC3LlcmY24CpMCAeWMc+VDdQ1KgKHmWPBJE98585pd8hWADQbM7jkzmTG48D1HAoKGg+hvb2WmuWrfAZQXaNzDjJPYfvTSzpvlCWXwqQSP4mJgDzgf1zgPpV2zaAOy3ugnmdpmF7TMYntgDzJVq584XWYjEE+UjiB3xSSHQLeV7t1WDFWlcACdpX6fTtI96B6sWa4yyIC+JvwT5zTzp1su9sDyBOBAaJaDHGZicY4qF0WURhaSSrNyJ2ieZPfwiPelumH6M/a0F5RubO9gF5JMKMZ7Sav0fSdxuLc+lhMyMkQAB2wQKYaHUEDexJFpNzD/FckYnEDv3g1FeqK02ygBLSuJ2jjyxMH9KrbqhKCOnMSI3bFgbicHHkI5ziPOh9d1GB4MCQu8+IjcTEtycT5CmDW02y0kxxM7iYgHHsfSs31diQQiGN07QIAzLepEVJPY74TXrWySVLiCVnhWiNwHn9Mex71LpWoR0HAYsRzM+EHA4ESOPOkesuFXUExJHYQAZn8xj0qQeJCwpnxSMkCFMR3gfpVkq4Tu+mw0rgK0kntHt70eElz6LE45gTFZ3p1tX2iSEMH1JkTk8Sf2rSE8RmTnjLEADH5en7UknTHS0UDSCCeZGIHft+1eJoSRIB5jijNVc22yRuEzGBHPMRnk5oca3aRIYFY79vMY4zRWSQHCIVp+jE/UY9OTRlrpKd5r3RdRVxPt+tMlNTlkkMoRBk0qrwAPtmo6ZBnkGTz79sUW4xVVjk++P6ip2PRVqpXxjLBSFU8EmDz2OI+9ZjUK9y6xXKGN+wmCVJwSe2eKL6rav/MA+YRbnkiSdxBMASYH7YqHTFL7hO3T22IlebhXIAEHEZJHnXBC9L0u4E8ZQQOMnaJkyfua86lprKIsBZBBnud+ZHoTVep1LNcuWi21WtsRJgznEecT9orG67qVy+0sQXtnaxAJBCwDwAASJIjg/q0U7Ayr416Kixq7BQ29wBZI3TAYNI5HYj/WtP8PdTa5YdVtmQA/zBAU4GCZmRgefpWBsaq5qLajdFsMrMJJ8IwAzH/T/ADf9Ee5Z3bPouLwO5Axj/XyqrTonass6lrzuZdv4dw4gnuI7mfSsZ1f4kAW3bcMSdrkg7TBB8JI4x5UZ1S5cY2yX2MCFJP0gme8ckEx7GkvW+mklWbL8CCACBOMwBk1VIW0PLTC8ysCqm2Qyb9zeJlIJckjcMzPmBRHVtQ/z1S5sKBDcwSACDGSeI/nSbo+jfaLjeKBJDDJ5mQcHkihLpdtQxuOiFoVlUeJUA8P5g+cZ+1NQqNnpusqQAzoR+IifCCAQP1Gcc1dY+SwkqxngiMj7ikdzoxv7hZvjcshgyxJ4JLD2A4xFX6LQX7K7HZZE+oM9xgftRQGYS7bYAZmGke5Gf1/etl8IqWtIBks0cRtYttmfbv8A+ar1HQ1YRFV6RLunBRDBjwnHPnJEA5mfPNPJWtCKX9jfqVs27t3P9+ZVI+hNxLQFGIwCa0GnC2rCgFjILXG3MCzllQYBxO3j2niDjuuybBEqrFlM/iMNO7vJ4/Km2juH5dtC0tG1ZBD8klrkd9x4EYC5IqMo3Q0XQ3e1bJZtoYqBk5GZjbPlB9fzpd1l1+Svy2KsGVyoAVdwCmDGSYj7gc0HrCEX5RuEy03DPiJVCURB2BGJnyHJoT5ZuM+0NsWBJypdSGwf4QIk96KRw7tbyFJeCF4HBJAlp9+PeiL+5kS2jNvZllcZCnJJnsP3pfY1LKoDiMCBySFglgPuPz7VodHoiF+aWy4a3iPCsSxUk57D3ApcjpDQQz0JCDwRCI2ScsGJ3FRMDIHr4QKUazVg2/lpiFLkCTyUBZjwACw57CYqHUbwRpYSu04wJEd84HYTHHPeieh2rYstqWGWkBScEBtpaD23Yjj+7HnWfmywjbVklrQSCCwZiYAyHXnyBZR/xVRavBrrFSfwznHJjcYyDn7RRnxI3yrrk8kKHjtuIDY7xJ/Ks30HUbPATLAZYRkAQOPJdo+1WRNn0rpwAtE3mUooENjMzwfTIx50r6lp5j5ShbbKWDsxNyW4G0yYiYxGeZoHRdRtJ43G91C/LDZQAliSATBM/lJPerb3VblxCFQyDuZ/JmOFM+Q/nU2mmUvQk11re6sJ3KImIGTP24/Kg7OHIZyGB4JgEE4z3nbPnz7VeusKsqtgEtk8M0ZAz59verLOmFxWzLq8TiYK4YAZJEke4rQqoi+jvo2NpXz4iBIY8T6f13Oi0anwA8ifcnaJnP7f6Ut6O1l0Usu1gI8OBn7858qb2UQAncfMn8WeAv6Y9Kzz6ViR6jdIOFL3DgL4doxGe0f12pRc1skSoHikxHE9gPbyotyzttIYKJ/wt6jz86U2r6FVFg/ThwQSEKvtkk8/8PnHFGKo5jOy/wAsMMxtUSQQCe/ImnI6htjJMAE8YAMCfsazd64XEkjacLIAJ2kiY7ZovTJd2KCj+Kd52n1I8sf5+tFoCZpNFrw/h9P5/wCv6VfpXlj+Yzzisfp9Rs8TMFAO3M4JBPp64NN9Nq9x8E4JJP2A/r3qcoUOpB/WbS8lNxIIk/SMRtg4zJpbprNxbULhVEJtAEmCXZvckjA4Iz5OL18FZYSeNh7yQMg/1zS65rXdIChY3T6xER5cjmpoYznxXeuNsH0HEMBAEfSAZ7ieKC6UBc07qzG2VRgXAlj4frE8GPTkUTqdO94qqsRO3PMKx7TPnQHTtRLi4Fb5cTBO0mcKSIjt+tWXCbezV6no9q9b2mLdoAKgC7TtURxiBMR7es0u6lbAtMqkkLhSBBkSOe0wPtR2nvm9et2yW2uWuE5BgEmAfsB7GnbdPTeWcjYRABwASY/lA96T1XRqs+R6vSupVYDqQAVg+NixEYGWkx2wAfM1k+vdRUlDbwdkMkEG2ysdwYHvnkelfUfiv5aOo+WrqhznDLPiY+uwkfeeYr4zc04V1W4xVWYSR9Q9JPB4EniSc1aLYlI03w1rWvHxk7UXxLHhOcY9KcnRabVDcQpcqMgkHb5GPTz4rNWHsWVAVyxGCRJxtmcdu1aH4Y6Wws7ySFfxgQAQCsQTz6+lWskWdNsDTbvky7Me5BJ8s9ozWo03W7m0BrKyOJyYr551TRnTXklj45ZdssW/Oc9u5yIrSp1y2AAWyAAZEHHnFdKKYbaeg/bQ2u0e9SO/Y+R7Gr1arlM0XaJGXs6C9cYF9v1MTPYbgV2RnjGfKaaOXszcZsDjAlnODt8lGfuT5YZae1BobqjRKnvAHOBMmI5kx/rQYUJLNg3GV2XwO8AyVJ8QJYz2wfeKcX9IoI3O6qrQII8W5YgCOTkfcmlbalr+qKuSttAHgZDbRn2AJH9ce6jq4VrYBJZmbaSABuVWHoR9QHpmuYUNdTZ+ZsaQpJKoeGg/VAPbHGeB51oegaYOxBcldoK5iBAX3Mkk/esd0/crXS0i5cIYCZFvCggDAMn+uaO0+sYHaCwaTuIPMmfyoOLkhlJJmr6n0tXuJbBALCbkjcdoI88LkHPnFV9UvhGVVbaiQqjkELAHPeYOfOg9FrSNkTuDQTmADkN5RMz5xRGs0JJLvG1gSGOQCIEmeCIBzWeqdMterFHxHbFw4bdO7OZBOPucSKxT6Yrca2pIcjwE5EEgmSfYifU+VfU+haTeyrdK/wB2WeBkONseKf8AE8/8tJ+qdOBcuiCVnykjmBVoNcJyTWxL068o8N1CxWNqrgEzBDHsB5j3r3W9W22S7uEuOy+FV8IQEAROPz9CcinPywqbypMnaoAB8QUtke32z9qy/VlY2zdZR8sbfDAXzMDaMTtP/wCpzSTWxovRX1bVfM2IgALXAwOZBMOWznuZmnXSba8AQ3p3A4JrPaawTtAOQqliSZk+vuD+lajpdo7lZeBg849vyqi4IxpatmQRjBDAd44x5x3pjpLhDTAMDdBn+ICY/FE8T+1e27M5irNRpSy7QdomW5k8YHpjj1NJJjRRmeodfY3CsSMFT33F9qkdpDAn7R3qv4V16C1dFzaLg3M3sZlsxnz9qL+IVXTqAqSqZcryQuQo+8frSLqT21df7gF7yf3u6cHaFVvXmSI/BPIrlwI/0wKoqXfpEvJAOyWJKwBMyQR954rQdN1ajcrMRtMAgdvQjtWLuW7ZtlrbGUCWwXLHcxYhgA3fgyOd3pRHS9QLahTvJGM+mKbzYLo3F+5acQ4DjkEgyPXNUWIQlkBKqsKo5DEmY9TJyew9KTWdUD3/ADom27cqc+h/lSSx6CpB2n1LG4ySnijbBkqfFKk94IIJ8/uaOtiScDEZEsN2BAnmPWP5VmLjOH3ckkeciJiPIcVodM6ra2h13MqgAfh3TJLefn7VKUaKKVlWp0zlSxcqGWAoUSTJlhHpWbfpHywRxtQBYYhTBEDaTBPaDxjymn3U9WTc7iBAHlEbse9SSy9wwQwwe5jmCe04x/WDxCszvSCbeo37wsKRvIDog2OTtA4JAAIn+Cmd/rT3bh08BtxUB15UKPqg4JMz2z50fqegqFtWwpXLM7KQAsjDNPIwB96yF/StprxLkbc7CI2mRBg+cR7QDSpWG6GHxlcDMVDEkrG6AIIgfTiPb0r5B1jSsLh3gkgyCfxDcfL0Fb7UdYN4ltwksdwPZRxEjIM55rNfEdg3WS4TEBhiCBBgQZ5z+1XjpCN7J2NJ8lD/APdeCTxEsF2wfKc+tNND1MLZYO0uJJUscAEgBfLAmOazPStMtxmYb2YNveCdo3MSQs53be3qK0Wp01t7DnTyQSNwz3iTB7gHvVVtE3plHUbFy4una4wZk3eEGCm/YZAHlAx6imOlFwqPl2UI7loJLdzP5feaU6W6jXJLZ3QyvhoXjntmPSKYnehIQDZJ2zJxxjHEzRoVv+x0rVchqkCKstmqtEghXqjX3huXzhgB2ckcHyAwf/BqSGrktiZgT596m4jWJL/ThB2SGMAsCMjmWJ4Xzj94qnXfD7fOsvG4BvGp7Bly0cHgT5xWstdMS8Qr4WRwSvHtWs0vSbQjEgcDtU55FEpCDZgNN0u4zs8EAjau7nbMz9yB+VOelfDBAEdz39OST5VuksL2AA9qF6gu1THJhfYEiYFSeZ/RVYl9gC9MtBQsboBLHEDDQxBwTPE5j70n6prWdSlu2puFiYJwAsc+hIOO9N7KfLti2DLPliTxx/nPuTzWc0Nzffu21MPG4v5KVgj85x5mprex2Gae4i3Lzo5LOilQYwFPjVcYAJEz51X1fUKG+abghh4ivEKCJ9sHPOKP/saneLcWzt27ismPqMnvOzJ9q+UdZ114E6TaDtIBZf493zNx8wUn86ePQM2XTbqpaJZS0oVgmCNw/Qxj0pF8RWBtswhAad4GTPgLETMZ8Ix3I7kU16dZe6UZQYJkqcmNp8TZ84M+Qo/rHSWe6lkPkyd3EKpG7bH0nKge80ZPYEtGT+JmCpusqNxOCucbYkt+LkGaddD1QFzwkFljcOR7UB8Qaa3pEvWgOdVIJjfsNm22BH0z8w/nWd+GtQUN10kuWK7JzAO4ufuY/OqQdoVrZ980N1XUMBE9vL0ovZWQ+E+r7vARyeB2PB+01r1NZ5qmWi7RRe0ithlBHqKU6zoFm4wLJ4lBAbMgEgmDnGBj0p8TUSKVNo5pGNPwjaBcb7h3CCHggdwRCjPrM/kIpPwuV4ct781tioqhk9MdqpHJJCuCZkk6Sw5H5UbY6Ux4p41uvUFM8rF/jQsHSn7x96ssaJlkMGg5ldpMgGOQRGfzz2pujVYIqbk2OomVu6XxkBSOwGZNaLpen+Vb8RluT3iB9I9BRiIOaV9W1BMhHUQuVPlMEnvApXK9BSrYbauBiYIKx/lGfvxWL+IbY2OpE58I9Rwc0wLXksgoV2id6xBgmQwxnBn9Ipbr7Ny7aN2JUkgHzgwSJ5GCKfH0Wb0ZG/8ADtwWGvCVQsVH8RMyT6DEfY1l+sXd77ADkDbjxGYOQeOTz5Vu7Nprlt7cgT/s38RCs0KGNufEdpiD+9Z34mIS4xViWs+EBhDAAw3gH0gmTHrVl2iX1oR6Loz22Ei4GP0FSDEZ8Uf1iiRqfkWryPbIvExuH+IHYxJORIH9CjLvVZto1rduUn5pKmV8PkRnjtS+5qv7VcY3LgRXC7QAWB2EELj6WIkz9vKntAp/Y012jt2bKu/ivSGY/TunBGOF4x6CaedL1guJuBEAkDtgf6yPtSHr+uT5Zh5gbcj+NFaI5njnifSlFnVWkRAbTXDtBLb2XJJJwuKaxfJvK9WurqqSLUohK6uoM5DHSVqun/SK9rqyZTVjGS0F1Pj7r+9dXVnLMVaj6z7t/wD3SroP1X/+X92rq6nQgbpv9q//AAN+1fMbv+93fdf+zbrq6qRAzXdB+g/+2/8A2lpnqf8AfF9j/wBa11dSy6MuGE/9Vv8Aev8AlT/oNZH4f5+9eV1WhxCS+z6b8Cf7w/8A7jfu1fUFrq6o5ujw4c1Rrq6pDHlQNdXUUcVPXCvK6iAsWrUrq6gwlj9vY1mviH/a/wD41/7gryuoI5k9V9Df8I/7S0Sf9zT/AIR+1dXUyFZiNT9R90/7grB/EX+9fZv511dWn7JLhR+C9/z0L0j/AOj/AO6P3rq6ujz/AA5ms/8AU3/ZP/x2P+0tZXS/QvtXV1cuHI//2Q=="/>
          <p:cNvSpPr>
            <a:spLocks noChangeAspect="1" noChangeArrowheads="1"/>
          </p:cNvSpPr>
          <p:nvPr/>
        </p:nvSpPr>
        <p:spPr bwMode="auto">
          <a:xfrm>
            <a:off x="6464300" y="-64611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AutoShape 6" descr="data:image/jpeg;base64,/9j/4AAQSkZJRgABAQAAAQABAAD/2wCEAAkGBxQSEhQUEhQWFRQUFRUVFBQVFRUUFRUUFBQWGBQVGBYYHCggGBwlHBgUITEiJSkrLi4uGB8zODMsNygtLisBCgoKDg0OGhAQGywkHiQvLDQsLCwsLCwsLCwsLCwsLCwsLCwsLCwsLCwsLCwsLCwsLCwsLCwsLCwsLCwsLCwsLP/AABEIALEBHAMBIgACEQEDEQH/xAAbAAABBQEBAAAAAAAAAAAAAAACAQMEBQYAB//EAD8QAAEDAgQDBQYEBAUEAwAAAAEAAhEDIQQSMUEFIlETYXGBkQYyobHB8BRCUoIjYnLhBzOy0fEkQ5LCFVOD/8QAGgEAAwEBAQEAAAAAAAAAAAAAAAECAwQFBv/EACgRAAICAQUAAQMEAwAAAAAAAAABAhEDBBIhMUETFCJRMmGB8SNCof/aAAwDAQACEQMRAD8Az4hEAmWlOtcvp6PFscaxGKS5jlJpgKWxoj9ikNAqyp0wnhRCnePaU4oFCWlXf4YIHYNCyBsKZKCrJ+CTL8GrUkyXFkUFKCidQIQ5VXBIsrsy7KlyooRwculcihAWIAiC4BLCYHSlBXBqIBIBEQCUIoQISEsJQEYagAA1EGpxtNOCmlYxoIwxSG0wjASsKIzaBUqjh4RtciNVS2xqjmtA2TraqjmokzJbbCyaK0otVCBTjKpUuI9xK7CULsOhZXKc/EqfuHaPPoRNCeFJKGLqJEYn6dRNZUQYk0FkynXUunXVW2mU8wQocUUpFsyqn2uBVSyon24hZOBamWIaEpoAqGzEp9uJUuLK3I5+ECjvwSmtrBEHBCbQNJlNUwRTDsOQtDlCF2GBVrL+SHjM9kXZVc1cAoz8GQtFNMzcGiAAiAT5orhTV2SMwiDU+GhGAlYEcMTjaafaEYCVjoZaxEGp8BclYANajAXZkuZAHLpShEAkAErg1OgIgAnYhoMRBidslSsBsNRBqcARBKwGw1LkTgCWErAxmZdKGFy3oLHAUudNIk6Cw867OhARAIoVihyIOSAIgEgsJtROtqphE1qVDslNrJ1lcqI0Iw5S4j3FlSxCl066pRUTrKyzljLWQvGvRFsqrpYqFMp4wLJwaNFNMJ+GBUapgeisqVZpUhrGlLe4htTM6/DEJtaZ2FBUWvw4FXHMvSHifhR50udS62AIUYshbJpmTtA5koRAIwFQgAEYCIIgUgAARAIwiCQAhqINRBGGpWIABEAnG0ynBRUtjGQEQCeFHvRNpjqlYUNAJYUjK1JLeiVjowULsqdgLoXWSAGJcqOF2VAAwuhGGogxAhsBEGpyEQQALWI4XJQ1ILEXQjASgICxA1KiaE8yOiTGMIgpORqEsCVgA2oRupVHGEJllOTCueKcNayhSe0Xksedi4X9dR5LKc4pqL9NIRk05LwZo8SUxmOBVG+mRqCN7iFNwODL6dVwF2AOGt4PMB1sonCCVjjOTdFiXhyj1cGCq9tUjdOtxTkLG10J5E+wamFhTOCYIPqtDoy7gzebbKO2qXHbzVrhaQbBvmDmxGliS6R6BZ6jK4Qr1munxqcr8KrGYXI9zYNjbMIMbWTQatdWwPbjM+DFgYuZ2tFlQcTosZUIpmWwN5uR13Rg1Cyceiz6d4/u8IYYjDEgRBdBzWEGpxoTYKIFTQWOhFBTWZdmSoe4dFLvRCj3pppKIBKgsdDAuyIAEqKCzGZUoYjyrg1dQrBypQ1GAlhArBhLCLKiDUANhqXKnQ1KGosBvKiDUeVEGpANhiINRhqINQAAajDU7TU2g5m9lEpUNKytypcq0FFlI/mCkt4fSduFk9Ql2jVYW+mZzDGHNPQg9FdYbFubz3LM1p0B6eoKh8ZoNp8rB031nu8ipPBcL2tNzQ7KWtDhNpdNge7XzhcOpyKbs9DTY3BFrxamyvdjQ+oYk5iA1okwL/ZTnA8KWAOJE8oAEWG5tqoOGqBgLYObQ3y3HzF1N4ZUAdeBfyFjF/NcspS2bfDdQjv3elX7QYOHl4p5A4kG4Mm5kAaAi/jKqQxbPilGWwGhz9nEBwAPT4eqz7sGGGHPaTMEC4EdV36fUXj57R5+o0/+TjpkCnTveY3jorrCG8taIBlp6RseuiZ7EB8gSBYumA4+PSVIwYiZIEuADr6kjTu2WOoyb1ydGnxbHxz/AAXLKzi2AGwZNpIg/S6hcU4O0jkbFSAbQGnYiNFNwwAJgkxYCNY8dE9UaXggzv1kb6jwXJDI4StHTkxqcakjG1cOWmHAgjYpBTVtjnsa+GCY1JMyUjMaP0j0XrrJJpOjxpY4qTVlV2aUU1e0cQ135QprMMHfkHoolnrtFRwbumZcU0YprRVOFA7QotThThpPohZ4sHp5IqQxFkUmphyNQha2SB1V71Vmex3QzlXFqeLUkJ2KjIZUmVSOzSikumxEfKiDE/2SUU0WIYDUQanxTSimixDAaiDE9kS5ErGM5EoanwxKGIsQyGogxPBiINSsBkMRZE6Gog1KwGg1PUWmd/JKGJ8UjOiicqReNNyIdegQZk3N5N52CcwtZwcL6DbuKbrjO87ZZMbQAA2/iSjwPLUpnXnykdbaesDzXkzPbiX+KAqOaZGcgSLQDaIjqAN062gA6XRe5aPymIj4FV9ejke4MFg6JJm/edzYqZhergDpoLkTufvRYvo0Lug4zzWB081mOKYdwqOLm5QTaNPXSeq0lVxLARYkAddhCqsXXjM0XnWdO+xW2klJS4RzaxRcOWVTXQIkxrl6qdXpFjGOHLLhfW0yfOJTVLBgy6QIGkwSnMTVJazMOVpyga3daflfojNe7krBWzgm0MWR46z5aqdSxUifAETeNJP/ADsomCw4BJM65YmwsU+eQNJvFgf1N10XO1b4N7pCVsMyo2NCZLXC5vtO4VFWw5a4tMW6XCvqwzQWRIk5Rb4/RVtY5nEkQTr47ru0spK14efrIx4dckSnI0VjhuK1G9D4qOKaPsj0XRLbLtHJFyj0y2o8d/Uz0UpvEqb948Vn+zK7KsHgg+jdama75J+PaA8AOkOEbWM73VTxZnZAEka7HUaGCLjxTeL95rdSSIaTAmeu1p70nE3ANGaNp8JtrIjxUW4txs6FFS2yokU35gDEHTe8CJulIUfhNcuADjsMotlFrx0U8sC1xTuJzaiFT49MjlXBqsDgSg/CHouxZIv05njkvCIAlyqV+GPRd2CrciKZGypQxSxhyiGGKW9BtZDyIgxSxh0QoI3oNrIgYlDFY4fB5jAie8xoCfoU5j8M2lEuEEam3ks3mje300WGTjurgrBTRCkuxOMYwaz4X9UXDsex82LT+WbiwJMnbQeqHkoccMmcKaIU1a4bCZnaAif7/JWFfhrIhoM/dlnLURTouOmk1ZQUcOSQAFPxdAUqZM8xAAG99frdTcbSFFrSLOFwOp3nuVJjsXDs8AmcxaQSBYS3vEz8FzZM7nwujsw6ZQ5fZWswpkZiGy5t3EABubqbARKZqVSPdnUFsayDAI8JXYutNzeb+Z6IMNYkmeSDbeSPpKyr8nUmWeJYS0c/NmYb2sLu03t8QtFw93KACOW/TM09CNDyn4LMukwRcul36jlDhIjrAKt+G47KIba4k9wmLeaxl0Wi6Y8mGkWuWkRItYRo4fFRMeLGWiBo+Rb+3iiqYoNAIAJ0uIv3ddvVVePDnOJJMQT6TFv+U8TqVkZY7o0KWNNNzs4kWAnXz9fgmG1YAnQOEbjNaCZ2uE5iaGVt/wBoGgA3PfqotIm4vEg/yzb5LScnJ8k4oxiqRpaUikXTzGDlItbum6YFXlyvZN9bWudE3RxALYIk7EDQ987eHopn4IkCIGhmL2WcY/uVKVOmhuqxjBAs535ZmBN97eATP4aRIseh8YN0bMPIa8/nMEkSQbnyFin6VAsIGoI0m2tiBsbHRVGbh6RPHHJ2iCaZGv1RAd5VzTwrHCS037zKI8Pp/wAw8/7Lf6iJx/SyKlmXcE+aeYykdQ4easRwyn+o/D/ZI7hI2f6pPNF+sfwTXiZmOPVGNsx37YOpadTp0Qt4a7sjIGUNzGACDPjc220umuKMLKxFQENIJBdEECfcAE9NfNdiuJOLWsp2AaAbag2gD73UN2zqiqiOcOLpAY1rgXHlDQHaySJ21/tMq8r4YMMSeujfqsUcS6meZ2XsyXNOmWTcjoJ7lb4rGOrOzum4AAEkARtEbz6o5QUm7CFJEKXeiziJNh1VHxL2iaJbSudMx08uvyWsd0nwZyUV2WeMxbKQ53X2aLkqof7S65afm4/QD6rNYrGzMukzc6+qZp1HOBLQIbsTc966Y40uzFtvo03DuNuDz2hbDyJJaXZB1a0EadN1rOG9lXzdicxYJLS0tdvEDQ6dV5hSq9dfuy0PAeK9iM7XQ8VGHLHvMh2e502H7ipzY3Vx7Hjkrpm8ocPBpl7uURmG/LE36b+igvh1F9SnHJ706hp/N0699tFc4XiTMVRPZ5Q8tvTdBbJBBDouWzIlYTHVKuHDg5jmkmG65L6iZhwid1xwcm3b5OiUYqqXBbcFqA1DUbJa2AcxuXHTT9xk9FG9qKzXO3zSTEggCLffch4J7SUKOYEEyAS6n7gN4jbc6dU7jHUX8zKUy4AnNEAzq0d6u6yW0FXCkZx9OT42VhDKdOZBOkWsZIIv4iyjcSwT21cr3NawG4pkwR1zGTceGquMfSosLHsa003NB5tTtfofNbSndUZRjVlaOK1s3I7LmLQYEWER1jyW74JijUptcTJy72IIMEd+x81jeEY2h2zg9gawm0uJI6iVe1eO4dgd2biAAQDlM7jTpPWFz5ueEjbF+Wx/2koAAPJJd0kcrQCSfWFS4sAsDcvuklzvlPoPUqViuLNrMAaHB1pcYIJbNtTAnZV2JacmUOMmC6epm3yWceOzVlPUaTN4O3QDr8EeG90zfWR1OU5T5E6JcQ7LMi5yg90gffmhbV90AaOMnvH/ACFoyaHwD/Dggktmx01sT1/3Cs8EyYbpmOuwH3PoqzCUS2o0NmZJMdRJn0arbE4kGpyaZiGjYfpd4zI6LKRaL3CtDv4bvebYzBFpuPHRWbuHNjlj06bLP4V4IJLhnBtNiRBlvx17lZDizA3mMDMR7xbO4Mgg9PVZq0xySaG+JYamwS/L4b+gWdxLWvJhrmjlcIMHM0m9x0tHcrXGYyg852czpy2cTpO58lCx/E2sp5jqHufobtLgGzbpZbOTa5MowSfBNwLyGucQIiw0IJ93TX6KwoYqpTLRUAhwhsOzTl8R0+araPZ1CMrg4ATmBIcJI03G32F2GoupwQ4FrTN2xlAIMcves+DTkucPUa7+GJteHDvlOVKrmuaIGWDfysq5zjUcHTD3EAR7oIaRN4Oij9oKlQNiHZXNBudxMDZCE0aEYgpW4gnZN4MhzQb6RfXxk6+KxfBuPH8U/McrH1Xhw6Whl41sPUrWMVJWjne5Ps2r8VBDTALpgTEx9j1R33+ay/F8VGI1IIhgibTeRsCZjZXeHxzSwm5DfeNjGxJ+/VDVBTozPta89pDTJFoykflkDNN/RRKWIytixiQJDSTA2cQY8k1xDEl75aQTOjRNtySTa991FcBsY1AjrBJBG1yfUBNmq6CxVQxa1nZtxkgeZtFvNRK1ciAwmAALA67qRRrAZZGjQCIs/M6CPvr3qm4pWe2q8NECTaJ8Lx0hA0V7uKvdLRUc4nXmJbrMRNzKXC0H1c4bZzQc2YGbQcttF3sjg/44LwGwDlJIyyZA8zBS4TEhmNcWAFpe7cxBkuI7iJ9V2PJ2onOoLhsi4unkhhaARJBBPM0xltMf3U3AY1tOlUbAOZoAJ2IINumnxUDi1WahAMhgytP8skie+5lQ31QNdloluirIfDLPthqn6eOghxIkAZQdw2w071R1sVMBvdfv8E/w7DlzpO86/miJaBvunJomMTZcI9pHYctOHpguM9o6pOWCbBrQQXe8LyEDsLiK9V1Wo51SXaxLGidGtFgJPwui4dhHGnnpkOaMsg2MDK5zQToPegqwo499N4gBryRmaL2GVzbCbkk27lxSf3OuzqS45IeKwzgC3LDmtHQWB6agyUXCamZ01GPZkklxIg2sDe15sdVq+IhrGdoWc78okNv0f8IPiVGrYRkHTLVqU3EE3ALgYkxESfIqVl4obx82ZvGcRNSc0EtJbI+qbp1nOBABMAT0AmB4XIUzCYPDhzw+oIzCDmiwfFutpPmOij47LRcW0Kmdr2tJIIMEFoIPXmGbay3TXSRi0+2VOKzNNwRdzf3NjMPESE9Qw1QtnIY5eaCBDyGj5hDjm1HvdmBeBUMuAgO5jLm+Oqnt4i80qtJwLeXMHQZLmQWiR4JyboIpB8PwzmHNNjAFwYcPf02FvVXfYkhjjo8uA6DKAPE6/BU/C63Ixrd4LuuZxvPhf0WxOHH4Q2swA6TEHncDtbU965Mr5OjH0ZHioaZgyW1Xgjplyt21mSVCpOmCbBpMeJ7t9Aux1Zrnvcz3XPJaLkxJIshog5DsGlp03dImemvqFe2krFfI/Rqkmm4egNySSBpvt6K07RoIzWa4id4kCT3gnoq7hbOcRrle6DoYJLgZ+SmmlMtF5aCBfY6eIPy8VkzRD+BfLiNxmj9tye8QCrJxEOY8ghzTpoRB2OsKtwzzbs2yZmdI2vHcY9FdYzgrqtNhDSXNBBaH5OXWfdJB0sAp95H4ZntQyQOWJiOn0PcpfEqjW4Zz8mfMMoDtr+8AdYInyVPjH5bzkj8znB0jciWgkWM67KFxR7wwAFrw5zQRmc0CT7w6XIEd61cSEy84ZTNWDTcL31tfeeqvKeNq0ndmWtcTyyCAJJGubfVV9HhuIpGWim25H+dRGh2GdS8W2oRLgO0BuQRdo0dYwdD6KGuRpnPxsBvvAiJFgRtMHfpP1TfDsSRUbMzmHc0Zpa1s+Enz8lB4pi4km5aC50EBpMAWtrP1UMVI7K083Pc3OWRI7hfx+D28Cvk23HOIupUarw4i3K79JM7EHLpa3hqsE1pFCnUd/DaHPvkDnOqOqW/NMwG6iLG8lbrE4EOa5zJIe0NcwEwIbNJwB0PKNLqFwrPWojMGsqcpIczNBLDmblJB1hsgzY3sljntj/IpRtlLx9+lVuYB5aYDYpgwBM/lkAHKb3bqNOwnFjIpOytNQOBfB/MDYlt4Mx5qZxktFHs3OqUxfM7K97eXRtTK3lBGQjxm6xzcQJHTfe3RdOKLnEyyNRZY4glriXuaYDnBrOVsAyM3z7gCmmvJY1zoOd4ItaALu8TfyTOLxBO0UwWguJgOcL5YF40HklqPMMLpgFpOvM7mGXWwAkdJlZtGiJmPdlgt5mkARaXObBzNGwvHp4qDTxFCtLqrHZ5g82XvFp1ujZiO2Y8iYa4QRqbZRl3/ADA2UThvC3tpNJDhnGcQA0wSRzDrIPlCTCi3PEcDmDhhqjXdW1SNgNJI2CrsZTwdQlwZiGFxk5atL/2plOP41U/K2kwfy0qXzyITxSodar/2gN+IhdaxV/bOdzv+iKzhWGJJy4t5M37Wlv4USm63CcLvRr/urjv2FIKaa1R9pqO/qe5wTtDhFV2jQPFVUV2/+it+FeMJSAIZTImNXyRExEAdVIpsI7M2b2ZcWSXWLozGd9Armh7N1D71RrfMlTsP7NUfz1XH+kAKHkxoahMoaOJLW5WvDWyDDGzppd1/KVz8SSQ4ve5w0Mhp1J1vuSVscP7O4T9Bd/U8/RWlDg+FbpRp+bQ7/VKyeeC6RosU36ecVcY52rnH+p5cuo4d7zZj3Ho1pJ+RXqYwdO2VjWxplAaNZ2TjqDTqPgDB81P1X4Q/g/LPMv8A4mvtQqDvc1w+YASHheIi7XADqQI+Nl6NV4f+kx4cpJnXpPzlR3h7Z3ExDhfm00tFtYS+qkP4EYOnwSs7QHzzD6ealUvZWsdS1vn9FsW4mf5XxcHbrfrvsiNSegk2kfEbG3Q7dyHqJgsMTNUPZLTNV16NiNNZMqa/2WAaQKjgPzSXZY3sDBV0wAbRPqN9Pj5FEzWZgQYPMJ9LDb4rJ5pv0tY4rwz7fYi/LXE7csf+8pvEeytSlqX1Af8A6mucbbkF11rDUAjMNvL4Jxgi4cR5/Lr4hL55+sfxRMpg+G0QfdxTXQRBoOBvqBY/YQNbTZVLXPcy8xWY5hB6zHfuN1szXJEPa139TQfTr5SmcVhqFSO0pugaZXOyj9oMD0S3p9oe1+GO4WJL2t/mc6HcoAEzIMWuZWo4Hj2ls5v0gxBzENaNDe1/EXR43glOqP4TqWcC2ZgDo01p5XR4ys+/2YxlInJkeD+kgjzFQD6oajP2hW4+WUHtRiGPqvdRJqtYSXucRzugggAAANvb+9s/xSgSGuDDkDmOzN95hDpAI6TMT4LX1vYvEPFTMBmqEEzUaJOaSbCBv1uqXi3spiKdNzatIuDeZjwA8hzfddDLuECSAAb2WlqqTFT7Nk7jOJNOs4F57ORZjGxN8zjPmQAYlUeI41i4a+tZpvTljIf3g7j/AHVY3HOy1Bnccx5gdM7ubY3NxfuK5uIL2NAIIE5dxlIJd81cY0ukRJ8+jPE8SQyoSQHFpIMiQQ4O8N/mUwa8CiXGcgFV4FyZgZsveTYKPxPEAGQ3NE2AF9BMbjX1TVTEuY6ncEVWhr3Oi8EHN0aTcAHqih2el4Kt/wBMYaXtc7kLbuyzYPPdOvVRuFYya5bmBLmgS3KcsyCQSDe0ze48QqGhii3NRY9wpZszHuiAzllhPdMbGADdSaNR5dTrGKbHcmkOytdySBtzPN9CR0WO3g0s0NWk6nVLWPc7MOUuD3gXdIdBEggwL2E9AsLxfgtSm85hTptJloFQQW/yh5zEeS3lQm7s7Hte0dmQGnKYykNsQ7Um/UhYbivA69F7jna+m03eC1oAJlwyTywZFpiFvpZU3yY542lwVHEm1K2UB2RrQQJtMG/TxJsn2Zsp58/MGsB94hohxBGoA+ZMWUTi9WaZh8NIAz5TObmBDR0urXCPacOMQ4VGlhLA00w2RUY0NaQSQZAtGsylJ0ykiLwsudRqtaQCWmlSzRz5mmZ6at74utNhOF1RTY3tGAMbAgmIJLhEi0B0eSznAcMTVFKo4dnzVLO5hUfDMk7WOms5itjLqIFNoOVoAbBc+G7CVEv2KRV0PZpg1Lj8PkpVPhNJv/bHzV+2iCjOEHVDzN9sPjRn6uDb+kgd0i6rsUTT0cfT6rUV8N3+iqK3Dy4mC6xAgt1B1IvsqjP8kuJn3cRqA+9KUcSer5nAWTzNOpm+ogxoPBJU9nmfl+I7+5afJAjZIrKPG3iJVzgeNTuoNXgJGll1DBVGn7+90pbGUtyNLR4mSptLHTqqTBT+Zv1Vo2kI0XPJI1TZM/FhA+ox3jpmHvQdQDsqetVIMCR3wjpVyltHZNq0pgSDsAReYgGe7XRMtoPaOUGQL+64OPQDTpsNDqubVToxBRyBHZVc0aTB59c2hsNdNzB13T9PHgGD1AvbWwvJB+CQ5SZk+G03v43Ueox7WmQKoJv7wdk0sGi5A80+GItO3B3iTEOFr7AhOiiJNruty8oJnUlp0+KocPUvYvpmwgzlAAgQCCI23JubFTaOLdlJvLSA6Bl2sRNhpeylxHZa+VvCQe/r/wAp1ob1+sfdlApY2QC2HCbnNkdJuG6EO0iZ8yj7e0GRIvMWnW41N9lFMdknI06wSNjr5HdOMrPboZHR1/ibqM54k93QG2brPnaEVJx0FuotPpp+lAyfTxwdZ7SPKR8kxieC4asZLRI6EgX15dPgha8H5HuPeNkpg76dbeiXXQdlUfYpjTLHMeNmV6TXj1aR8ijPsjRPvUg0yT/Cc9rb6wHExp3K3bUcNCfn80YxZ3j5Jucn6JRSMfxX/D6m7M6k97HEfqBvt7zduk+YWUx3+HOKc1nZvDiHEvFUZCWi7QHMdUB21IXr4xfUekFEKzD/AMKllklQnBHkGM9lsezsw3D9ozO1zw2rTmGRoCQY8BurPCmtSJfiaT2hmRgblIHZl5ktmznDMXEDZsar0p2Gpu2E9RY+oUWrwVuUtZUqsB6VC8f+NTMI7k/lvsWyujEV+JM7QgGGhocJE5WEchgSJAt5+sP2zpNeKTyBJBBdPvARMgiYu2/lCt+Jex+JDi6m6lUn+VlJ9tNo+Kh18BjWs7OpQc9luUZXCxtHZmdzut4NJppozlzw0ea8VryKbTDWGo4HngQzKNbADbyK9K4HhP8Api1lR7xla4dm73oYbNzQMhkHL1HpTUvZym1zC7DYpjWZ5a6m6o0h+sAsaQZi5cdFoaWMosyfxHMy2LalN7ZZEBsGRYQPVTNN9Di0ZDDYNj8SBDx+Grve9zxlc45TyBu0HsutloBSi5rEZiXXdJue/wBPJR+JVqIqF1HKQQACH6AGfdcbXj0VW+uXEk1GtMmwiLWGvdCtRbVibSZvht4J4aei5cuY1IrtT5J5v+65cmAL0B1XLkIBHffwUd2/gVy5UhMdp+8PD6qcz3fJcuUsaIdXVNDU/eyVcmA4zT76Ixv4rlyACYlalXIAruI/51H93+pqa4ZoPEfMrlyv/Un0Pg3uf/q7/UFdt0qeJ+b1y5RPtlR6AwH+S39n0U3B6ebly5QxjOC/7f8ASfkpw+p+qRckxi7/AH0XUvd9Fy5IDm7pd/vquXIAFmvmp1BKuSYDyRcuUjFC6v7qVchCZ5p/iDo3+o/JYpi5cvV0/wCg4sn6j//Z"/>
          <p:cNvSpPr>
            <a:spLocks noChangeAspect="1" noChangeArrowheads="1"/>
          </p:cNvSpPr>
          <p:nvPr/>
        </p:nvSpPr>
        <p:spPr bwMode="auto">
          <a:xfrm>
            <a:off x="6464300" y="-64611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2" name="AutoShape 8" descr="data:image/jpeg;base64,/9j/4AAQSkZJRgABAQAAAQABAAD/2wCEAAkGBxQSEhQUEhQWFRQUFRUVFBQVFRUUFRUUFBQWGBQVGBYYHCggGBwlHBgUITEiJSkrLi4uGB8zODMsNygtLisBCgoKDg0OGhAQGywkHiQvLDQsLCwsLCwsLCwsLCwsLCwsLCwsLCwsLCwsLCwsLCwsLCwsLCwsLCwsLCwsLCwsLP/AABEIALEBHAMBIgACEQEDEQH/xAAbAAABBQEBAAAAAAAAAAAAAAACAQMEBQYAB//EAD8QAAEDAgQDBQYEBAUEAwAAAAEAAhEDIQQSMUEFIlETYXGBkQYyobHB8BRCUoIjYnLhBzOy0fEkQ5LCFVOD/8QAGgEAAwEBAQEAAAAAAAAAAAAAAAECAwQFBv/EACgRAAICAQUAAQMEAwAAAAAAAAABAhEDBBIhMUETFCJRMmGB8SNCof/aAAwDAQACEQMRAD8Az4hEAmWlOtcvp6PFscaxGKS5jlJpgKWxoj9ikNAqyp0wnhRCnePaU4oFCWlXf4YIHYNCyBsKZKCrJ+CTL8GrUkyXFkUFKCidQIQ5VXBIsrsy7KlyooRwculcihAWIAiC4BLCYHSlBXBqIBIBEQCUIoQISEsJQEYagAA1EGpxtNOCmlYxoIwxSG0wjASsKIzaBUqjh4RtciNVS2xqjmtA2TraqjmokzJbbCyaK0otVCBTjKpUuI9xK7CULsOhZXKc/EqfuHaPPoRNCeFJKGLqJEYn6dRNZUQYk0FkynXUunXVW2mU8wQocUUpFsyqn2uBVSyon24hZOBamWIaEpoAqGzEp9uJUuLK3I5+ECjvwSmtrBEHBCbQNJlNUwRTDsOQtDlCF2GBVrL+SHjM9kXZVc1cAoz8GQtFNMzcGiAAiAT5orhTV2SMwiDU+GhGAlYEcMTjaafaEYCVjoZaxEGp8BclYANajAXZkuZAHLpShEAkAErg1OgIgAnYhoMRBidslSsBsNRBqcARBKwGw1LkTgCWErAxmZdKGFy3oLHAUudNIk6Cw867OhARAIoVihyIOSAIgEgsJtROtqphE1qVDslNrJ1lcqI0Iw5S4j3FlSxCl066pRUTrKyzljLWQvGvRFsqrpYqFMp4wLJwaNFNMJ+GBUapgeisqVZpUhrGlLe4htTM6/DEJtaZ2FBUWvw4FXHMvSHifhR50udS62AIUYshbJpmTtA5koRAIwFQgAEYCIIgUgAARAIwiCQAhqINRBGGpWIABEAnG0ynBRUtjGQEQCeFHvRNpjqlYUNAJYUjK1JLeiVjowULsqdgLoXWSAGJcqOF2VAAwuhGGogxAhsBEGpyEQQALWI4XJQ1ILEXQjASgICxA1KiaE8yOiTGMIgpORqEsCVgA2oRupVHGEJllOTCueKcNayhSe0Xksedi4X9dR5LKc4pqL9NIRk05LwZo8SUxmOBVG+mRqCN7iFNwODL6dVwF2AOGt4PMB1sonCCVjjOTdFiXhyj1cGCq9tUjdOtxTkLG10J5E+wamFhTOCYIPqtDoy7gzebbKO2qXHbzVrhaQbBvmDmxGliS6R6BZ6jK4Qr1munxqcr8KrGYXI9zYNjbMIMbWTQatdWwPbjM+DFgYuZ2tFlQcTosZUIpmWwN5uR13Rg1Cyceiz6d4/u8IYYjDEgRBdBzWEGpxoTYKIFTQWOhFBTWZdmSoe4dFLvRCj3pppKIBKgsdDAuyIAEqKCzGZUoYjyrg1dQrBypQ1GAlhArBhLCLKiDUANhqXKnQ1KGosBvKiDUeVEGpANhiINRhqINQAAajDU7TU2g5m9lEpUNKytypcq0FFlI/mCkt4fSduFk9Ql2jVYW+mZzDGHNPQg9FdYbFubz3LM1p0B6eoKh8ZoNp8rB031nu8ipPBcL2tNzQ7KWtDhNpdNge7XzhcOpyKbs9DTY3BFrxamyvdjQ+oYk5iA1okwL/ZTnA8KWAOJE8oAEWG5tqoOGqBgLYObQ3y3HzF1N4ZUAdeBfyFjF/NcspS2bfDdQjv3elX7QYOHl4p5A4kG4Mm5kAaAi/jKqQxbPilGWwGhz9nEBwAPT4eqz7sGGGHPaTMEC4EdV36fUXj57R5+o0/+TjpkCnTveY3jorrCG8taIBlp6RseuiZ7EB8gSBYumA4+PSVIwYiZIEuADr6kjTu2WOoyb1ydGnxbHxz/AAXLKzi2AGwZNpIg/S6hcU4O0jkbFSAbQGnYiNFNwwAJgkxYCNY8dE9UaXggzv1kb6jwXJDI4StHTkxqcakjG1cOWmHAgjYpBTVtjnsa+GCY1JMyUjMaP0j0XrrJJpOjxpY4qTVlV2aUU1e0cQ135QprMMHfkHoolnrtFRwbumZcU0YprRVOFA7QotThThpPohZ4sHp5IqQxFkUmphyNQha2SB1V71Vmex3QzlXFqeLUkJ2KjIZUmVSOzSikumxEfKiDE/2SUU0WIYDUQanxTSimixDAaiDE9kS5ErGM5EoanwxKGIsQyGogxPBiINSsBkMRZE6Gog1KwGg1PUWmd/JKGJ8UjOiicqReNNyIdegQZk3N5N52CcwtZwcL6DbuKbrjO87ZZMbQAA2/iSjwPLUpnXnykdbaesDzXkzPbiX+KAqOaZGcgSLQDaIjqAN062gA6XRe5aPymIj4FV9ejke4MFg6JJm/edzYqZhergDpoLkTufvRYvo0Lug4zzWB081mOKYdwqOLm5QTaNPXSeq0lVxLARYkAddhCqsXXjM0XnWdO+xW2klJS4RzaxRcOWVTXQIkxrl6qdXpFjGOHLLhfW0yfOJTVLBgy6QIGkwSnMTVJazMOVpyga3daflfojNe7krBWzgm0MWR46z5aqdSxUifAETeNJP/ADsomCw4BJM65YmwsU+eQNJvFgf1N10XO1b4N7pCVsMyo2NCZLXC5vtO4VFWw5a4tMW6XCvqwzQWRIk5Rb4/RVtY5nEkQTr47ru0spK14efrIx4dckSnI0VjhuK1G9D4qOKaPsj0XRLbLtHJFyj0y2o8d/Uz0UpvEqb948Vn+zK7KsHgg+jdama75J+PaA8AOkOEbWM73VTxZnZAEka7HUaGCLjxTeL95rdSSIaTAmeu1p70nE3ANGaNp8JtrIjxUW4txs6FFS2yokU35gDEHTe8CJulIUfhNcuADjsMotlFrx0U8sC1xTuJzaiFT49MjlXBqsDgSg/CHouxZIv05njkvCIAlyqV+GPRd2CrciKZGypQxSxhyiGGKW9BtZDyIgxSxh0QoI3oNrIgYlDFY4fB5jAie8xoCfoU5j8M2lEuEEam3ks3mje300WGTjurgrBTRCkuxOMYwaz4X9UXDsex82LT+WbiwJMnbQeqHkoccMmcKaIU1a4bCZnaAif7/JWFfhrIhoM/dlnLURTouOmk1ZQUcOSQAFPxdAUqZM8xAAG99frdTcbSFFrSLOFwOp3nuVJjsXDs8AmcxaQSBYS3vEz8FzZM7nwujsw6ZQ5fZWswpkZiGy5t3EABubqbARKZqVSPdnUFsayDAI8JXYutNzeb+Z6IMNYkmeSDbeSPpKyr8nUmWeJYS0c/NmYb2sLu03t8QtFw93KACOW/TM09CNDyn4LMukwRcul36jlDhIjrAKt+G47KIba4k9wmLeaxl0Wi6Y8mGkWuWkRItYRo4fFRMeLGWiBo+Rb+3iiqYoNAIAJ0uIv3ddvVVePDnOJJMQT6TFv+U8TqVkZY7o0KWNNNzs4kWAnXz9fgmG1YAnQOEbjNaCZ2uE5iaGVt/wBoGgA3PfqotIm4vEg/yzb5LScnJ8k4oxiqRpaUikXTzGDlItbum6YFXlyvZN9bWudE3RxALYIk7EDQ987eHopn4IkCIGhmL2WcY/uVKVOmhuqxjBAs535ZmBN97eATP4aRIseh8YN0bMPIa8/nMEkSQbnyFin6VAsIGoI0m2tiBsbHRVGbh6RPHHJ2iCaZGv1RAd5VzTwrHCS037zKI8Pp/wAw8/7Lf6iJx/SyKlmXcE+aeYykdQ4easRwyn+o/D/ZI7hI2f6pPNF+sfwTXiZmOPVGNsx37YOpadTp0Qt4a7sjIGUNzGACDPjc220umuKMLKxFQENIJBdEECfcAE9NfNdiuJOLWsp2AaAbag2gD73UN2zqiqiOcOLpAY1rgXHlDQHaySJ21/tMq8r4YMMSeujfqsUcS6meZ2XsyXNOmWTcjoJ7lb4rGOrOzum4AAEkARtEbz6o5QUm7CFJEKXeiziJNh1VHxL2iaJbSudMx08uvyWsd0nwZyUV2WeMxbKQ53X2aLkqof7S65afm4/QD6rNYrGzMukzc6+qZp1HOBLQIbsTc966Y40uzFtvo03DuNuDz2hbDyJJaXZB1a0EadN1rOG9lXzdicxYJLS0tdvEDQ6dV5hSq9dfuy0PAeK9iM7XQ8VGHLHvMh2e502H7ipzY3Vx7Hjkrpm8ocPBpl7uURmG/LE36b+igvh1F9SnHJ706hp/N0699tFc4XiTMVRPZ5Q8tvTdBbJBBDouWzIlYTHVKuHDg5jmkmG65L6iZhwid1xwcm3b5OiUYqqXBbcFqA1DUbJa2AcxuXHTT9xk9FG9qKzXO3zSTEggCLffch4J7SUKOYEEyAS6n7gN4jbc6dU7jHUX8zKUy4AnNEAzq0d6u6yW0FXCkZx9OT42VhDKdOZBOkWsZIIv4iyjcSwT21cr3NawG4pkwR1zGTceGquMfSosLHsa003NB5tTtfofNbSndUZRjVlaOK1s3I7LmLQYEWER1jyW74JijUptcTJy72IIMEd+x81jeEY2h2zg9gawm0uJI6iVe1eO4dgd2biAAQDlM7jTpPWFz5ueEjbF+Wx/2koAAPJJd0kcrQCSfWFS4sAsDcvuklzvlPoPUqViuLNrMAaHB1pcYIJbNtTAnZV2JacmUOMmC6epm3yWceOzVlPUaTN4O3QDr8EeG90zfWR1OU5T5E6JcQ7LMi5yg90gffmhbV90AaOMnvH/ACFoyaHwD/Dggktmx01sT1/3Cs8EyYbpmOuwH3PoqzCUS2o0NmZJMdRJn0arbE4kGpyaZiGjYfpd4zI6LKRaL3CtDv4bvebYzBFpuPHRWbuHNjlj06bLP4V4IJLhnBtNiRBlvx17lZDizA3mMDMR7xbO4Mgg9PVZq0xySaG+JYamwS/L4b+gWdxLWvJhrmjlcIMHM0m9x0tHcrXGYyg852czpy2cTpO58lCx/E2sp5jqHufobtLgGzbpZbOTa5MowSfBNwLyGucQIiw0IJ93TX6KwoYqpTLRUAhwhsOzTl8R0+araPZ1CMrg4ATmBIcJI03G32F2GoupwQ4FrTN2xlAIMcves+DTkucPUa7+GJteHDvlOVKrmuaIGWDfysq5zjUcHTD3EAR7oIaRN4Oij9oKlQNiHZXNBudxMDZCE0aEYgpW4gnZN4MhzQb6RfXxk6+KxfBuPH8U/McrH1Xhw6Whl41sPUrWMVJWjne5Ps2r8VBDTALpgTEx9j1R33+ay/F8VGI1IIhgibTeRsCZjZXeHxzSwm5DfeNjGxJ+/VDVBTozPta89pDTJFoykflkDNN/RRKWIytixiQJDSTA2cQY8k1xDEl75aQTOjRNtySTa991FcBsY1AjrBJBG1yfUBNmq6CxVQxa1nZtxkgeZtFvNRK1ciAwmAALA67qRRrAZZGjQCIs/M6CPvr3qm4pWe2q8NECTaJ8Lx0hA0V7uKvdLRUc4nXmJbrMRNzKXC0H1c4bZzQc2YGbQcttF3sjg/44LwGwDlJIyyZA8zBS4TEhmNcWAFpe7cxBkuI7iJ9V2PJ2onOoLhsi4unkhhaARJBBPM0xltMf3U3AY1tOlUbAOZoAJ2IINumnxUDi1WahAMhgytP8skie+5lQ31QNdloluirIfDLPthqn6eOghxIkAZQdw2w071R1sVMBvdfv8E/w7DlzpO86/miJaBvunJomMTZcI9pHYctOHpguM9o6pOWCbBrQQXe8LyEDsLiK9V1Wo51SXaxLGidGtFgJPwui4dhHGnnpkOaMsg2MDK5zQToPegqwo499N4gBryRmaL2GVzbCbkk27lxSf3OuzqS45IeKwzgC3LDmtHQWB6agyUXCamZ01GPZkklxIg2sDe15sdVq+IhrGdoWc78okNv0f8IPiVGrYRkHTLVqU3EE3ALgYkxESfIqVl4obx82ZvGcRNSc0EtJbI+qbp1nOBABMAT0AmB4XIUzCYPDhzw+oIzCDmiwfFutpPmOij47LRcW0Kmdr2tJIIMEFoIPXmGbay3TXSRi0+2VOKzNNwRdzf3NjMPESE9Qw1QtnIY5eaCBDyGj5hDjm1HvdmBeBUMuAgO5jLm+Oqnt4i80qtJwLeXMHQZLmQWiR4JyboIpB8PwzmHNNjAFwYcPf02FvVXfYkhjjo8uA6DKAPE6/BU/C63Ixrd4LuuZxvPhf0WxOHH4Q2swA6TEHncDtbU965Mr5OjH0ZHioaZgyW1Xgjplyt21mSVCpOmCbBpMeJ7t9Aux1Zrnvcz3XPJaLkxJIshog5DsGlp03dImemvqFe2krFfI/Rqkmm4egNySSBpvt6K07RoIzWa4id4kCT3gnoq7hbOcRrle6DoYJLgZ+SmmlMtF5aCBfY6eIPy8VkzRD+BfLiNxmj9tye8QCrJxEOY8ghzTpoRB2OsKtwzzbs2yZmdI2vHcY9FdYzgrqtNhDSXNBBaH5OXWfdJB0sAp95H4ZntQyQOWJiOn0PcpfEqjW4Zz8mfMMoDtr+8AdYInyVPjH5bzkj8znB0jciWgkWM67KFxR7wwAFrw5zQRmc0CT7w6XIEd61cSEy84ZTNWDTcL31tfeeqvKeNq0ndmWtcTyyCAJJGubfVV9HhuIpGWim25H+dRGh2GdS8W2oRLgO0BuQRdo0dYwdD6KGuRpnPxsBvvAiJFgRtMHfpP1TfDsSRUbMzmHc0Zpa1s+Enz8lB4pi4km5aC50EBpMAWtrP1UMVI7K083Pc3OWRI7hfx+D28Cvk23HOIupUarw4i3K79JM7EHLpa3hqsE1pFCnUd/DaHPvkDnOqOqW/NMwG6iLG8lbrE4EOa5zJIe0NcwEwIbNJwB0PKNLqFwrPWojMGsqcpIczNBLDmblJB1hsgzY3sljntj/IpRtlLx9+lVuYB5aYDYpgwBM/lkAHKb3bqNOwnFjIpOytNQOBfB/MDYlt4Mx5qZxktFHs3OqUxfM7K97eXRtTK3lBGQjxm6xzcQJHTfe3RdOKLnEyyNRZY4glriXuaYDnBrOVsAyM3z7gCmmvJY1zoOd4ItaALu8TfyTOLxBO0UwWguJgOcL5YF40HklqPMMLpgFpOvM7mGXWwAkdJlZtGiJmPdlgt5mkARaXObBzNGwvHp4qDTxFCtLqrHZ5g82XvFp1ujZiO2Y8iYa4QRqbZRl3/ADA2UThvC3tpNJDhnGcQA0wSRzDrIPlCTCi3PEcDmDhhqjXdW1SNgNJI2CrsZTwdQlwZiGFxk5atL/2plOP41U/K2kwfy0qXzyITxSodar/2gN+IhdaxV/bOdzv+iKzhWGJJy4t5M37Wlv4USm63CcLvRr/urjv2FIKaa1R9pqO/qe5wTtDhFV2jQPFVUV2/+it+FeMJSAIZTImNXyRExEAdVIpsI7M2b2ZcWSXWLozGd9Armh7N1D71RrfMlTsP7NUfz1XH+kAKHkxoahMoaOJLW5WvDWyDDGzppd1/KVz8SSQ4ve5w0Mhp1J1vuSVscP7O4T9Bd/U8/RWlDg+FbpRp+bQ7/VKyeeC6RosU36ecVcY52rnH+p5cuo4d7zZj3Ho1pJ+RXqYwdO2VjWxplAaNZ2TjqDTqPgDB81P1X4Q/g/LPMv8A4mvtQqDvc1w+YASHheIi7XADqQI+Nl6NV4f+kx4cpJnXpPzlR3h7Z3ExDhfm00tFtYS+qkP4EYOnwSs7QHzzD6ealUvZWsdS1vn9FsW4mf5XxcHbrfrvsiNSegk2kfEbG3Q7dyHqJgsMTNUPZLTNV16NiNNZMqa/2WAaQKjgPzSXZY3sDBV0wAbRPqN9Pj5FEzWZgQYPMJ9LDb4rJ5pv0tY4rwz7fYi/LXE7csf+8pvEeytSlqX1Af8A6mucbbkF11rDUAjMNvL4Jxgi4cR5/Lr4hL55+sfxRMpg+G0QfdxTXQRBoOBvqBY/YQNbTZVLXPcy8xWY5hB6zHfuN1szXJEPa139TQfTr5SmcVhqFSO0pugaZXOyj9oMD0S3p9oe1+GO4WJL2t/mc6HcoAEzIMWuZWo4Hj2ls5v0gxBzENaNDe1/EXR43glOqP4TqWcC2ZgDo01p5XR4ys+/2YxlInJkeD+kgjzFQD6oajP2hW4+WUHtRiGPqvdRJqtYSXucRzugggAAANvb+9s/xSgSGuDDkDmOzN95hDpAI6TMT4LX1vYvEPFTMBmqEEzUaJOaSbCBv1uqXi3spiKdNzatIuDeZjwA8hzfddDLuECSAAb2WlqqTFT7Nk7jOJNOs4F57ORZjGxN8zjPmQAYlUeI41i4a+tZpvTljIf3g7j/AHVY3HOy1Bnccx5gdM7ubY3NxfuK5uIL2NAIIE5dxlIJd81cY0ukRJ8+jPE8SQyoSQHFpIMiQQ4O8N/mUwa8CiXGcgFV4FyZgZsveTYKPxPEAGQ3NE2AF9BMbjX1TVTEuY6ncEVWhr3Oi8EHN0aTcAHqih2el4Kt/wBMYaXtc7kLbuyzYPPdOvVRuFYya5bmBLmgS3KcsyCQSDe0ze48QqGhii3NRY9wpZszHuiAzllhPdMbGADdSaNR5dTrGKbHcmkOytdySBtzPN9CR0WO3g0s0NWk6nVLWPc7MOUuD3gXdIdBEggwL2E9AsLxfgtSm85hTptJloFQQW/yh5zEeS3lQm7s7Hte0dmQGnKYykNsQ7Um/UhYbivA69F7jna+m03eC1oAJlwyTywZFpiFvpZU3yY542lwVHEm1K2UB2RrQQJtMG/TxJsn2Zsp58/MGsB94hohxBGoA+ZMWUTi9WaZh8NIAz5TObmBDR0urXCPacOMQ4VGlhLA00w2RUY0NaQSQZAtGsylJ0ykiLwsudRqtaQCWmlSzRz5mmZ6at74utNhOF1RTY3tGAMbAgmIJLhEi0B0eSznAcMTVFKo4dnzVLO5hUfDMk7WOms5itjLqIFNoOVoAbBc+G7CVEv2KRV0PZpg1Lj8PkpVPhNJv/bHzV+2iCjOEHVDzN9sPjRn6uDb+kgd0i6rsUTT0cfT6rUV8N3+iqK3Dy4mC6xAgt1B1IvsqjP8kuJn3cRqA+9KUcSer5nAWTzNOpm+ogxoPBJU9nmfl+I7+5afJAjZIrKPG3iJVzgeNTuoNXgJGll1DBVGn7+90pbGUtyNLR4mSptLHTqqTBT+Zv1Vo2kI0XPJI1TZM/FhA+ox3jpmHvQdQDsqetVIMCR3wjpVyltHZNq0pgSDsAReYgGe7XRMtoPaOUGQL+64OPQDTpsNDqubVToxBRyBHZVc0aTB59c2hsNdNzB13T9PHgGD1AvbWwvJB+CQ5SZk+G03v43Ueox7WmQKoJv7wdk0sGi5A80+GItO3B3iTEOFr7AhOiiJNruty8oJnUlp0+KocPUvYvpmwgzlAAgQCCI23JubFTaOLdlJvLSA6Bl2sRNhpeylxHZa+VvCQe/r/wAp1ob1+sfdlApY2QC2HCbnNkdJuG6EO0iZ8yj7e0GRIvMWnW41N9lFMdknI06wSNjr5HdOMrPboZHR1/ibqM54k93QG2brPnaEVJx0FuotPpp+lAyfTxwdZ7SPKR8kxieC4asZLRI6EgX15dPgha8H5HuPeNkpg76dbeiXXQdlUfYpjTLHMeNmV6TXj1aR8ijPsjRPvUg0yT/Cc9rb6wHExp3K3bUcNCfn80YxZ3j5Jucn6JRSMfxX/D6m7M6k97HEfqBvt7zduk+YWUx3+HOKc1nZvDiHEvFUZCWi7QHMdUB21IXr4xfUekFEKzD/AMKllklQnBHkGM9lsezsw3D9ozO1zw2rTmGRoCQY8BurPCmtSJfiaT2hmRgblIHZl5ktmznDMXEDZsar0p2Gpu2E9RY+oUWrwVuUtZUqsB6VC8f+NTMI7k/lvsWyujEV+JM7QgGGhocJE5WEchgSJAt5+sP2zpNeKTyBJBBdPvARMgiYu2/lCt+Jex+JDi6m6lUn+VlJ9tNo+Kh18BjWs7OpQc9luUZXCxtHZmdzut4NJppozlzw0ea8VryKbTDWGo4HngQzKNbADbyK9K4HhP8Api1lR7xla4dm73oYbNzQMhkHL1HpTUvZym1zC7DYpjWZ5a6m6o0h+sAsaQZi5cdFoaWMosyfxHMy2LalN7ZZEBsGRYQPVTNN9Di0ZDDYNj8SBDx+Grve9zxlc45TyBu0HsutloBSi5rEZiXXdJue/wBPJR+JVqIqF1HKQQACH6AGfdcbXj0VW+uXEk1GtMmwiLWGvdCtRbVibSZvht4J4aei5cuY1IrtT5J5v+65cmAL0B1XLkIBHffwUd2/gVy5UhMdp+8PD6qcz3fJcuUsaIdXVNDU/eyVcmA4zT76Ixv4rlyACYlalXIAruI/51H93+pqa4ZoPEfMrlyv/Un0Pg3uf/q7/UFdt0qeJ+b1y5RPtlR6AwH+S39n0U3B6ebly5QxjOC/7f8ASfkpw+p+qRckxi7/AH0XUvd9Fy5IDm7pd/vquXIAFmvmp1BKuSYDyRcuUjFC6v7qVchCZ5p/iDo3+o/JYpi5cvV0/wCg4sn6j//Z"/>
          <p:cNvSpPr>
            <a:spLocks noChangeAspect="1" noChangeArrowheads="1"/>
          </p:cNvSpPr>
          <p:nvPr/>
        </p:nvSpPr>
        <p:spPr bwMode="auto">
          <a:xfrm>
            <a:off x="6464300" y="-64611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4" name="Picture 10" descr="http://4.bp.blogspot.com/-PKggzN_isg8/UXnuElqitzI/AAAAAAAABMA/dFNykkRnBVo/s1600/snow-wallpaper-winter-nature-wallpaper-widescre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38800"/>
            <a:ext cx="6581358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0" y="0"/>
            <a:ext cx="2709333" cy="1651610"/>
          </a:xfrm>
        </p:spPr>
        <p:txBody>
          <a:bodyPr/>
          <a:lstStyle/>
          <a:p>
            <a:r>
              <a:rPr lang="en-US" dirty="0" smtClean="0"/>
              <a:t>Hail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066800"/>
            <a:ext cx="11887200" cy="624230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Balls or lumps of ice that fall from clouds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Forms in cumulonimbus clouds when updrafts of air carry the rain high into the cloud. 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The raindrops freeze and hail forms. 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Updrafts can send hail up several times until it is too heavy to be carried by the updrafts and it falls to Earth’s surface.</a:t>
            </a:r>
          </a:p>
        </p:txBody>
      </p:sp>
      <p:pic>
        <p:nvPicPr>
          <p:cNvPr id="4" name="Picture 3" descr="hai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2200" y="6534150"/>
            <a:ext cx="4292600" cy="3219450"/>
          </a:xfrm>
          <a:prstGeom prst="rect">
            <a:avLst/>
          </a:prstGeom>
        </p:spPr>
      </p:pic>
      <p:sp>
        <p:nvSpPr>
          <p:cNvPr id="45058" name="AutoShape 2" descr="data:image/jpeg;base64,/9j/4AAQSkZJRgABAQAAAQABAAD/2wCEAAkGBhQSERUSExQWFBUWGBcYGBgXFxwYGBYXGhgYGBYXGBYYHCYfGBojHBQXHy8gIycpLCwsGh4xNTAqNSYrLCkBCQoKDgwOGg8PGiwkHyQsLCwsLCwsLCwsLCwsLCwsLCwsLCwsLCwsLCwsLCwsLCwsLCwsLCwsLCwsLCwsLCwsLP/AABEIAMIBAwMBIgACEQEDEQH/xAAcAAACAwEBAQEAAAAAAAAAAAACAwABBAUHBgj/xABGEAABAwMCAwUFBwIDBgQHAAABAAIRAyExEkEEUWEFInGBkQYTMqGxBxRCUsHR8CPhYpKTFjNygsLSF0RUoiQ0Q1NzsvH/xAAaAQEBAQEBAQEAAAAAAAAAAAABAAIDBQQG/8QAKBEBAQEAAQMDAwMFAAAAAAAAAAERAhIxQQMEIRVRYRRxgQUTIjJi/9oADAMBAAIRAxEAPwDyk07AGb7m4PI9Qm02gNc0OvaBkOPTkidpA2MbyRO6FlTBLfmb+B5roA0+FJFwcHGx6plOlIgkA+Py/hT6ZyNMEb7kciDulsovnVoJbaTH4Zi52EpwNXYTAeKp+PqV6Q1ghefez9ZzuKYDsTE7QDuvvabua6cezx/f/wC8/YvjOEFRukjcHzBkfRc53YVAaWzpcQA06ocdMwReZAPouvqXP4/gg6tSdqgiYHOIOdspfJ6fLPjcE3sKmRBE9TmzdOf+GylP2epDSNM6TIm8Y/Yei6LHq3VVM/3L9xvEBKLUH3sFuqe7EymypgveLK3NCxh39fxZ/wBS3Qo2Yy8NUBc9twWEA9ZAdb1WljVk4cNFSqQ3vS2TPxdwEH0MeSdwvE6hJ5kKPKQ/QFRbdFNlyO3qxaGQSJe0W56hCtY48erljr6JVOYpScie9LBRasnBcbrfUbA7jtMgzPjyP82Wt5WLgiNdWws8Cwj8DD9XFWukksvw3FqEhUCra+Ra60xYjgEJahrVA2CcSB5uIA+ZREqWBIS6r4BKVx9chjg34g2QN/RUXSMK1ucfLPwtZtVgq4NxY8iQb8rLWyPVYuDvTA6uxaIcR+i0tsqVrnJp0JdSmERMIXVxq07xPlMLTP7Fe5Cit1YKKXy87oODiWuJ0xMf32Wl/wANm90XiZMYk8x4LAHYkWmMT0ynFxG5ItBMY6dF8mv1Cveg5zsc+vNahBybcmmSYAgE+ZPSYSnaSNIgwRDhaZ/MTi8fNRrSPjBFwMWJ2t5/JKdv2VpGpxlJty46zixaGOM+NoX2jhGcrg/ZiwHj6Nw52mr5AU3iDtleiduezhJL6Ynct5eH7Le48/3ft76k6uPd841qx8SJq0v+Gp/0LpHgni2l3+R3/aud2j2XXc4GnSee68HuuEatMbf4U7Hnen6HqW9qfTrglzRlsD1ErLSrkipJ+F7x5DZKp9hcWSSKDh3muv0EJo9l+NOKUd8u5CDMjPVGx3ns+f2YaNXVwZI/IV1avEaQN5c1vhKz0PYrjQwsDBBbpyOZM56raPY3jHT3W3c12RsAP0V1Rvl7Pnb/AC5vFVNPE0z/AIKnyIK20+N1ECLOYH+pwnf7A8WSCS2Rr3H4jPJG37O+K0ga2iGBmRgGR+FWw32XOxyW8cxlaq1xgktj/I0IuxOIBpwSPjeB5E/oFs4v7MK1WoSardfdMargYBgDHdN42Kbw/wBlVdv/ANUZJyd/LqrqjpfZW8e/yx8FxGmib3HvDHg5yyduEPFMg/DUpkjoXQCu0PsprXHvRgjJ3MlVU+y2o0FzuIDQBLiSQAG3knAAiVdUE9lynLq0l/EhpbG7tPhYn/pSa3Ej3rHbBlX5OZP0K6h+zKtY/eN9X4s+vUoP/Cx5zXO/5vxXO6uqMz+n2eXPdxo1EH4dDXT4lw/QJNGqGvqz+dvzZTA+a6h+yd3/AN84j8WBtlAfsulxYeI7xAcReYBgGJxIhXVD9P8Ayx0eJkkHOpwHlf6LPwnEaaI5hro8if7Lrs+yYgyK5Bzv+6v/AMKnY+8O3575/EnqX0/8uLxvGB1Js5mk4/52n9CnO47vsAwdc+LYH7rbV+ycAS7iCGgXzAAvfvbJjfsmM/792/PfP4ldR+n/AJcQcWC/WPhNIOxeJn6FOpcRd8xAcAPNo/UrpH7JIsK5xH4scviQD7JzeOId89vNXU1+g/6cfgqgDY31VAB/zOP0CB/Fh1NpMSdDrdHNnyldln2Wkzp4knS4gxJh24Pesb4zdWfsodEe/MC2Dj1T1L9D87rBU4i4AP4g09LT+yzPqD3odNtLxPgR/ddY/ZdUyOIOZ/FnH5kLvstq/wDqDv8Am3zutdQnsc8uHxPFEOIAEeB5KLru+y6sT/vz/wC791Frqjc9lHm4qQ0CYGds3iPJDQhxgCTz6CZ+XNW6sTfTcjrED8UTn5IrOYe9cQY/MBtGbTsvlegjNMgZF8QC69s7q6FWHBxFtpAMwYAM7X+SKqGENF5Akabkzz9AEIYbAjBgjxvgbDkpPr/slId2ky1206u/+GMea9yK8X+x+Dx1mxpp1ZMZ/wB2Bc33Nl7SAkB0rncaw/eeGAmP67nQbEBjWiRveoI6rqQkM7QZr0SdUlolrgHEXIa4jS7BwdjyQTwxFCiJoUgvpyCOYj1U4egGNa0YaA0eQgYttsmqw1CAWqFqbCqFJyeH4B/3yrWIAYaVKk38xLXPqOPIN/qxzlpXV92rBOoNAtBM8iC2G+YJPkmaChFEJVfhw9rmmYcC0wYMEQYOxutDmoYSitOyDQtBCHSokaVl+4n7x76be693HXXrB+o9OS3OCwdocW9hZpaxwc4CC+HOkwQwQZIbLyTaAcZCmohUQmEIIUCOJ4YVGOY4S1zS0jEhwgiRcWKMoyhKgWUITYQlqUxcHwZYaswddR1QRsHNYIPWWk+YWkLmVe1tHEe7c5gaRnvAtdLdLS490l2o2GIzcBdQLSUAhcjOVlp9osLGvJA1N1gEidIAJMA3AkSQpGkhRYq3bNNri06iR+Wm9w/zNaQVEh+dKBMFoBzsYg8r5/ugAIiTBmIOQeZBTGVxALQRzJvc2Mxz+SY+sdNw2dxJsR+Lq6ARK5tFOqD4QIvIMQTPhEJvCusG3vJN4BGfoVmMaJvkRPLnyTdEOu4R4SdPOIif3VBj0D7GwDxtRwEf0XjoO/T88R6FeyhfmAdo1aDj7mo+iYglj3U3ESDBLTJFhZbKvbvFEln3qu46hH9apJkfmLjYSFWp+lQw8j6LLw3Ywa7V/UdBc5rXfCwvLnOLQGiTLnXdqIBIBAJX5qf2zWFnV6x5k1XnfYF3JR9d+oaqlQm+oEukC0G53nyQX6j92eR9CqkblflltMOkanyDIm4I5Hkc3x9V9J2N9m3EV3MLme4pOLT7yqQ1ug37oN3kjAFuZGVB+gfvDN3sHi4fuqPH0se9p/6jf3U7G7Do8PSbRo02sY0QABnqT+Incm5Rdo+zHDcQw061Ck9pMmWgHUJhwcIIPeN53KNTWzh7I28OtDWwrhGrCdPRU0zsRcj+dEbmqpQsLICF4hNJQEpWEVAYtlLdVAEmR5T9FoKU5q1B2fOu9uezx/5zh+v9QWWLifafsyo/3h42mHadMs4h7O7JMdxw3PnbkI5v2gewHvx77hobWJ7zSdLKgJkm4Ia+bz+K83gryrtnsd9B/uajHte0DQx3elpm7XCWuaTONwbyCk7r28e3fZ4A/wDjaEYH9ScdTlU7274D/wBZw/8AqBfnsNdTkloHMEAg2kwdnC8EbouGqt7usEiIi2NjOZkqT9Af7edn/wDreH/1Ap/txwG3GUP9QL89u0kyPhiYv1ABJzgK+GeWyRBNrRJdO0Ymdt1F+g/9tOBIn73w8f8A5W/uhHtrwJ/85w/+sz914Nqcy0EEtMjkHQJjqI5iClcQ8SRpJ0tiwImMk8sRKQ90qdv9nOOo8XQdeYdxWpszIPuzU0iDcWtZaR7XcHP/AM3w/wDrU/8AuX5+90fw/CYidtQAk7A46+qOjSJLdJE96IsTA2HlbwVtL38e1fCZ+98N/r0/+5Y39odnua0Or8M5rQWjVXpkCTJ/FY29JXhlSmwtMagLXMAwd42G0BE6WgEToJs4gFouImMnpG5ynanuL+0OziSTV4STn+rT/RypeD+7B/Jk5LQc8tQUR1VYzlkWJxuN060hwDdtjYg3Eb46pYqBrYgzqkHbp5pgpEadUeBGBOeW+FkmUZuI1N+KAfGCeuc80XD5mAABvi9p/m6t1fS+0aTOkxvESLylUqd8SMGSM2N7YSDqo1PAADZIkfhmTBF8QR4ozADSQ1pM3vfFrHbmSlca0XDcyJJIORaN42lXROnS/QDpIJGQczMEycfNQMfUdN9MOA1aHD4ZsDHw3aLWOOaJlEABzxLSRPehw3c0dfI7JVeodZYRGknuWIDpOHDYCBP7ro9kcBV4itTo02majiAHfCDEuJMTAbJPSyom72T9m/vtU0GlzWNEvfpB0tJwDI7xmMbE4C/QlHgmd2Wh2j4S4aiLRMnfrlfP+xvsfT4Gl7tp1ucZe8gNLjta8AXgSd+a+sY2Aio9jAre6MIA6MoXVIuskVMK3VeUpPvVYqgKS67nFzQLCDJ3BtHynzhFqixSnPm6Am/gjC0FAaqV75XrBSBe9UJSnOAQP4ibJC33XD9ofZyhxTQKrJLZ0uaS1zNUatLhzgWMi2F2taTUK0y8W9rvs+dwjDVpuNWkANWqdVPvDvGCA4EGCYty3HxApQbRqO2DEZafCy/SPG09TS0gEEEEHcEQQehwvBfar2dfwdYNk+7Emk4n8OqdI/xN38Qd0mXXOrcAXFhYLHuixBmJGom0/LfmlupuDGiMS7MYxE8pn9kNOu4VpLx8Rkt31GHEWj5KqtEybl0i5OxknPl9VNG0eIIidWDEGS2bEgcxf18FpfpIcXt0iGw2DfSWiLYs05WE1ADYAuhsCcGLm3xHHnz2uk8tLjn4xB53uS7JurRhjZBcwOAa6BHwgSRmYtYXnlcIqVBoPd1Fo7x1cxi45kOCj2yDqIBBNwIBxAPIGCOSIucNyBEkAGJuTEmLC9t/FJZ69UnUCcmcWM94EHl0SqZgxqIEkEA5OJjC0VOKPu2NBkCxgGAZ1ADwsevkq4isHkSA0xYiIzdzzEzc9UILNJA1AT4O8sK1nqVoJEjybZROktpIBGmSbzvjPzWumdTYMudYlwuQ02IN4iTPn4LPTJEAdN8nlbfoENQFsQROTseoWEdomw0ti17ZGfOL7BWwAOjI5AZiPr655pVOt8VtTjsceoO6bXaWOtDSRtOczOWkW2CQN1V091o/4WC8BvIC0RJKFtUlsEgk28pkk3+vJA2qWgvDiSci4IJAk/8AT5lMLGaXADDmjULW5EHMRbzUAcPSdYukNEG2/WCc2Xsn2W9hsbR+9Fv9SrqANu6xrtJDYxqLb9AOq8bD4vAJETMyYNuZX6E9iKZbwVAOz7tuRsRIkc4InrKvCr6SjlaQ5Y2uThUWVD3VELkj3yCpxB2sgnuqgLPUrElZ6lZIdWKRreziYRB65hrptKtCk6DqkoNSQ3ihlIrcfNgIHzUmpz/NQ2WKnxCcK87pQ9V7Kn1DdLdUAQh5M2Pj/dIpVesvMPbntSnxfD1Ya5r+EqjU11jpcdBNtjY/8oXpXEOC+B9uPd0adZzWjXX92xx5hogEzawHmYVlY8vLmNItiL2FxMxO+8rRTq6O58Woi5JAHMyfHKtz2sgDdtybHVfB9I/gSCeR8BtHxTJT2dRvGSXAm5BgkwOYHOPkm17taACHDvEuIh2CIaRmbTeQQhqtjvcwQIti2d/TlzS6ZLj3nCZMyNUzmJkT+w8VJpFUhwIdEwXWFsxAm0Tfw5IfevklzjLRFthuCRjJSaTs2bMRM4/xC+f3TqYc5oscEkubMwQMi5id5vEJBL5v3pgwItPltN7kJnF1NTzpPdgXA0gRPxdbkSd97qBpAlwkN1CHTmJmBidQPihpcRpvIIM6hkxymMmM7ILN7tvj8vkonAB1xAB2tb5KK+ARWG0AC985zfN0TaIu2wMTqnaPhIxnqgZ5RHIXM7jZMaAXHuC9rknM4FvHpZZIjT0gTpcW5E5Bg25gGRI3QtNw8AkSSAb+EjcWKU8mJtHKc22GdzfqtzXNkaAQ4C97G0uM4gTj+FRZp3cRnSL2bEgTH5sEefgoaJDW5k5nJk90/KN4RCk2m9zH6SI0uIvpuL2jUQR4QUbqrTEADGMQP3zJUD+zeEca9KkWkP8AeMaQ4YlwBbBH5TM+HJfoTgiYAXif2ddnGvxwcXSKQNQnd34Wg8p136CF7jw7AArwq0BxTdSRMKxUWUaXwlPMoDUkow4gKLLUaQs76i2VRIXNqpZEaqAVIwkalPeKR5rFUKiz600OUu7VTqhE6qsJffKcx6kdKB1ci0qOes9RtkwaXxPEGF8p7VUg+mQeR8rWPqAvo+JoHMr53tbhy4ROZC3GLXmNKqYgtBECzt8YwYtjn889ZkNLYm9jMGfDlHRaahtBFxfNgTyA2uf1TTxTC4GXd2NO2RfnbA/RGOrLwtexEtOobj4TcTBybfQ5AQFhGk7beOIJ5/otfEHExYQcd5sd0w0XG0Rywo3h2gOuDOwNrXOQAZxaMows1R7ZJaDpGBJzuCRf0W5r3YJDiLSXaRmZB2Mg5yY6LEOGuTcRzwfy74g5v8wnaQA6S4OFo5tIuCd8fNUSPqagLAF3iQQIbJnHw/XyCnRBf3hmbGI1ZuB/LqVWFxMaW2A2AgA3tzj1Kx6RBvvIP9lIXFBus6W2tF42Gyi306bIEtEwJgWwotYd/DnyHc9RIF/htG/OUdIOkkWgXJE+vKZz1TC8hugarnVMztkRtf5JT+9afXeYm48FzA2UQRIIu4d2Mi+LfLwRNBLQ5oNiRESLi3yjPRG0tc6O6REDSDawuOsjfmeaT94J7sWOAAN4wDjGUoNOLdTcmIAgTj6InVMN0i07xOSD/wC4pjGwbd+GzyAEIXUrOqAQ0mw8p8hBQHoP2RsDffuI78sE2+HvWMbzK9UoVF499mvabGVqlPBqBr2xiGapGbGHTHIG69Rp8UtCum6ogc7dY/vYTPehZTSRaRHqk1OJIwbpL66EBRSrxbjlZH1ym1rLHWdCRTA5QOhZ2vOUQJyoGakpk7mb7WtstNKlqTjQCkXSpLQBA6rOHRZOBUkLkiq4o6j1g4niYCYDqr7eK5faHCh7S29xBjN+Sg4uTJWX2g7QDOHqOBg6HQeVjdbZeSC1j8UmTz2/ujbRmxPrgX6ArNSqAG2Iwd7fLKNtQNdLTBkjAj0OFh3a31S5sOAMQGhu0mXd0Tn5Ez0R1dTJa5vejLYIAgzqPMWEeO8JRBJERJz4xGRhNeZsCCcuJt0gTZwtm5O3VZZ63EahAFosWyZ8tuUdPGTJGmIiYkyTBB+KLQciPFDUqkGBpEOIMCARkSJ625Izm5MXNgQASJEbnZBJpVCLTpFp3Ok9M/PmhFMNMRq3jmI5nfKcwF5jvF0gNG55YvOwRGqyZcJ64hxz5BWIdGuxrQHNJPRwHylRLqvEmGCPP1+JRXwGXTYx5Zxv5KqTmnppvzkzi6ZSfcSNdyenjtEx8kLQCSL6vQnew5/oFlpRYIMnLrW238tlZ+GZAAIGe9/l8CmUHNDgT+HVjOrYkYEG1kTuHfT+JsB0943kOHPEXyoGe/cyNJ06JElpDiCLBwGQQMdb2WZtTVp1THPbMkcrn08kykwF8OgAjvaT5u5wYH8CS5ouBsREmYAm2IOyqmvgOLLKzarXQWmRqNnHBbsIIt6L1zsvtxtWm2o0yCPTYg9QQQvGaILjpImA4jpAk+JscrSO1KlJuinUcGGCIt1PeABH9kyizXs1Tjeq10auoC+y+A7O7VcQ15JMjn6hfZ8HVECMJsZdRjkw11z/ALzdW6phBaqp3keG6WyiCJKSRfN0wVIETdIpzYa0nx8zssIPVXxFebIGlQbqHEgC6B3HC+ywvqRbzWd1ZC1tHFHVaC2DN7zaIEYzutNLjJsuIax2z+iNvEqidSvxFlgq1uaz8RxJK5vEceQtQUXE8eGlfJe1ntKdJosyfj6A7eK3dq8eGMLt7wvhH1y4kmSSZM7p5XI3x4+RhoIBsJtfc2nwCaxhJgDF45b+PmktyYsMc1pc8l1yBe7gYE855BYjbS14IDWzqJkzF94E+Bskh28ciM73mFqa3fWHOIkzI6m8G8GLpD6+THxCbWAJJ2Hj/JWqyI1JBIDeVxflvjI/ZDXqnQwapDeQAi+LXMcyd0Ffg3NDTMB0wJEmMW3z9ULqxLyCQZAv0t9BCCaS6mXCbzYgjJtMnbqOiAumPwj4b8/HrMFG+lqaIvyEQZGQLwd+qUGua3VNwSIOwHQ+iS6GkM7rTqA3EgXubRtMKLmniyLXta0/oonq4jDAHEQ6xF8eUk/vzStOJ6m0STy6fToh96RI1STMzEW2BKYyqHDEQMkkzewI62C5kVPiwJEDvAySL3M+ewSRUe4iST0JPpBS6tWQAQAc4A6eeFbathvBB/e28qR1dsDETePESD4RfzUohxmGyDYnT0jy38YRB41SO6HGdIHwjINxByTGFX3olpBO5m9zyGcBQUKgB71tNrDPjfNo8lTmF5sSdLRqMYEAemB6KDxB8pPIWGZHmksabxPKDk+Q8Pogup2Z2t7uxkgkzmBycDv1Hh5+hdl9pg0wQ60eS8qMBsTecRnrP6LX2b2vUpDSDLfynr+U5WpfuMerDjhmbfzdBTqkmZuvm+H7QaWgghwPL9Rsupw/FxzWsYx23doOSn8eSuY/i780r7zKMDrDiTkpreLXEdxUbpNTj0rHdrcTO6x1OMAyei4/3480jiONMKw47B4o7FJr9pE2+i5jONkdUFTidk4cbavEwLn5rm8X2qRICRX4gNEk23JXz/aHa+uWtFuf9lW4ZA8b2q6oTJJHTYbLLSpA3m0W8RlLZT3nwTGASBBaN/7hcmzRTbBvBAtO/W2FTWcpnlG/S6pz85jxvGPNRjfGBJ2B9f5skCDLTBMZ9YPrKf77unUCSDAJOwHwkYIshdXwDJGYseQuPJVUqSRILRiOUdPG+Eo/h6GsFzr6Rg5MmBHWdlVKiNQBJG2JucmB6eSGk8m5JA6yR0kekJhsS7zzDgbY5wei0FhxBzO0mYscggktF8hXQpABxJ02sCJ3FxI5fqhgubqFiXCTbSZG+wiD4pXDPEkOcRpBt5cilBibmZ81FKtGSTqHlMKLJM4el3X1ACYLRq5E8rZsfILOBvAd4yT4iMoqTWyJcIvI/bmVGvgRgEEjaevqPkspTK+XSAd5aL3mBa2AipVwGOhpkkQ4EWF5Bb1MeiqkQ7MkC0QJNjBAm/8AbKhAbF7HYbXMasePgVI2lUgEFmpzognaJGPT0SmDSGvEZJt3oIOXNOM46AoiSMXAiJvGRF5yEbXAAANu113X3/Cb6YsTzzPSSm1ywjSQ7Gm0kZ5Y5x4SluouLiXy2ZvHncInE6rXOZE4AiIFhhU+o8k6ov8Ah5ZNhsOqEWz8JuIH7/qga86ZkE/METBTqNMiXGBsNQkTmDIiYvKU5tiQLjPhMW9fkhNXAdsOpzF7YjJm8nnfK3f7WvA7rAPEyPouJUuPQelhfySjmP8A+K2rI7NH2nqF8uNjuBGkfOV1T2s2NWtvjqH0XyBKjm3O1rb/ADCZypyPpqHtG2bR5mD4pXFe0gbYAuPQiPVfNlqqNldVWO272lMfD8/7JtLt1rsnSev7r5/SpG6uqp9OO1G/nHr+yRV7eaMEuPp8yvn45KAhXVVjXxfaL6hvYch+qza/VU0SY/RNmdoE+OAgo9kEHmrM+PScRnyQ6b+KYWQJB3g/ooLpUCSOvUC8dSnDh7Ai+xAyI+s5WdpN55R/ZW1pER/PVKMouvMTA5Y2B8sLU6OnOBYdDzys1J5ZJgXzcGx/m60MpDXBgDuiYkXIOeexHktQI4uYBGCZ62/T5prHuOXzqkls2Nt9sekbJNZlj/hJkEAReLc7bJTzPWMbSOn8lPZHsecAxfmRPIxyul1aemdWTywVC0gEyAJEC8fvHIqVKEE3BGJmc3zH6c1JBwM3kmeUQomUuPgAaZi237KJ/wAV8lbC2eV/CeX90b2l0A5gR/NsiyDh9j6iYJ20k4A/uirPJLmnOZx8txZZSUaV/wAowTpna/mEJjSLZyCb+IPK6Y5pgR6AH9RcE7K+JqBxmLAARECQJwMC22yEHhq0HU4arFoESBYiYBEETI684RCoBnO4A387G8bJDHS3TG825qqtWzdon65nJ81alspxm3juZgwY2VPhxtYbRa+2eu5TmnTqY6Dqi7TOm0/S0JdAuMNFsxbOeQQQOeZ7wyABI5QLfSUTmAWmRGJxmw6TJTyJEARqOkE2bscnf9CsVVpBsbg5B/XyUhOfI04zaIPQSlimJAxa59U338jvGYx+t+l7JfEC9sCfn4WQgG8TG/8AChcLYxAJj0Vi1syr0XJn9f4UEuFC3nKZUxgX38NkrbKkhO8eaFjco2tVRf8AupIRZVCYJB6Ig3aOf8lSCwR/PorYbSqqDET6bpjWG20+nqlKa2L7eG+9ldIH12VkAibeWf4FTbkafITe6kY0gA5vnH8lS+beHyVt6gDbkcovcePhv49R4FaCvdQCG7AE+eZOyLh2YcSSJxzIufCyvUSIi2OhjZCCAWmRe5kdZgwoNAAy2dUuJIO2+eU+c8lHMAyBgwQM2N+kFKbfujGdrfwJ7Yc0DVYAnrmDM4PS62g/d9cjECxgC/IlU+kYl0g6bYO1oGQIRbEze2oG0giNVtreKFr3bmRHiNIjNsXypFNDY2VLQx1GO80z4x8lEYmOh8H/ADfomvMER1UUWfIO7Oee/c/CfoVmf8Q8QrUWr2iihZ1vzH6lDw5sfNRRYhiiZmf5sn8LgeDj57KKJ8oGsu1FxLjbN9wN+idQpjTSsLvcDbI7tjzCiip3LHxnxnxP1KU/91FFioDf3+ifw4/nkoopFVcjwCtg7vn+hUUUVb+qGphRRCU0/wA8kwnHkoomIVRaXt7tPq0z1uVFEwMm48vqFY28VFFIdMyXE3MEyefNPq/EVFFeUAnun+clt4lg04H+7H6KlFoMjrER+UfQK6x7wG1v/wBQoootfabQNMCJNSeveMLOwf03Hr+ypRa5d0fQpjSLD0UUUWQ//9k="/>
          <p:cNvSpPr>
            <a:spLocks noChangeAspect="1" noChangeArrowheads="1"/>
          </p:cNvSpPr>
          <p:nvPr/>
        </p:nvSpPr>
        <p:spPr bwMode="auto">
          <a:xfrm>
            <a:off x="6464300" y="-64611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9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95370"/>
            <a:ext cx="4216400" cy="3158230"/>
          </a:xfrm>
          <a:prstGeom prst="rect">
            <a:avLst/>
          </a:prstGeom>
          <a:noFill/>
          <a:ln w="25400" cap="flat" cmpd="sng">
            <a:noFill/>
            <a:prstDash val="solid"/>
            <a:miter lim="0"/>
            <a:headEnd type="none" w="med" len="med"/>
            <a:tailEnd type="none" w="med" len="med"/>
          </a:ln>
        </p:spPr>
      </p:pic>
      <p:pic>
        <p:nvPicPr>
          <p:cNvPr id="45071" name="Picture 15" descr="https://encrypted-tbn3.gstatic.com/images?q=tbn:ANd9GcRx6gJZNDBOqJt3r92szZgT7_e4-I9w-lh1PUZUjpOxmclXvHpHw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8800" y="6553199"/>
            <a:ext cx="4272698" cy="32004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33400"/>
            <a:ext cx="12141200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Bellringer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73200" y="2362200"/>
            <a:ext cx="11201400" cy="507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Imagine two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glasses of water. One is filled with ice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water, and one is filled with warm water. Why do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water droplets form on the outside of the cold glass?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Where do the water beads come from? Why don’t the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water beads form on the warm glass? Have you seen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happen before on other containers? On your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soda can? On a coffee cup or a soup bowl?</a:t>
            </a:r>
          </a:p>
          <a:p>
            <a:pPr>
              <a:buClr>
                <a:srgbClr val="FFCC00"/>
              </a:buClr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 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FFCC00"/>
              </a:buClr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Write your answers in your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science journal.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can……</a:t>
            </a:r>
            <a:endParaRPr lang="en-US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idx="1"/>
          </p:nvPr>
        </p:nvSpPr>
        <p:spPr bwMode="auto">
          <a:xfrm>
            <a:off x="1168400" y="1371600"/>
            <a:ext cx="10656708" cy="638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buClr>
                <a:srgbClr val="FFCC00"/>
              </a:buClr>
              <a:buFontTx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explain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how water moves through the water cycle.</a:t>
            </a:r>
          </a:p>
          <a:p>
            <a:pPr>
              <a:buClr>
                <a:srgbClr val="FFCC00"/>
              </a:buClr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buClr>
                <a:srgbClr val="FFCC00"/>
              </a:buClr>
              <a:buFontTx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describe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how relative humidity is affected by temperature and levels of water vapor.</a:t>
            </a:r>
          </a:p>
          <a:p>
            <a:pPr>
              <a:buClr>
                <a:srgbClr val="FFCC00"/>
              </a:buClr>
              <a:buFontTx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buClr>
                <a:srgbClr val="FFCC00"/>
              </a:buClr>
              <a:buFontTx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describe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 relationship between dew point and condensation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FFCC00"/>
              </a:buClr>
              <a:buNone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buClr>
                <a:srgbClr val="FFCC00"/>
              </a:buClr>
              <a:buFontTx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dentify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four kinds of precipitation.</a:t>
            </a:r>
          </a:p>
          <a:p>
            <a:pPr>
              <a:buClr>
                <a:srgbClr val="FFCC00"/>
              </a:buClr>
              <a:buFontTx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1:  Water in the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Water Cycle:  Water in all forms (solid, liquid, gas) are constantly being recycled through the water cycle.</a:t>
            </a:r>
            <a:endParaRPr lang="en-US" dirty="0"/>
          </a:p>
        </p:txBody>
      </p:sp>
      <p:pic>
        <p:nvPicPr>
          <p:cNvPr id="3076" name="Picture 4" descr="http://5epspc.wikispaces.com/file/view/Watercycle.gif/216616342/Watercyc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2347" y="3987996"/>
            <a:ext cx="8236373" cy="55759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07" y="140175"/>
            <a:ext cx="11162453" cy="958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6144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Water Cycle Song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5120" y="243840"/>
            <a:ext cx="12354560" cy="926592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Vapor (moisture) in the air.</a:t>
            </a:r>
          </a:p>
          <a:p>
            <a:r>
              <a:rPr lang="en-US" dirty="0" smtClean="0"/>
              <a:t>It is invisible.</a:t>
            </a:r>
          </a:p>
          <a:p>
            <a:r>
              <a:rPr lang="en-US" dirty="0" smtClean="0"/>
              <a:t>Relative Humidity – Amount of water vapor in the air.</a:t>
            </a:r>
          </a:p>
          <a:p>
            <a:r>
              <a:rPr lang="en-US" dirty="0" err="1" smtClean="0"/>
              <a:t>Psychrometer</a:t>
            </a:r>
            <a:r>
              <a:rPr lang="en-US" dirty="0" smtClean="0"/>
              <a:t>– measures relative humidity</a:t>
            </a:r>
          </a:p>
          <a:p>
            <a:r>
              <a:rPr lang="en-US" dirty="0" smtClean="0"/>
              <a:t>Relative Humidity given as %.  100% means air is saturated – air has all the water it can hold.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where water in gas form becomes a liquid again.</a:t>
            </a:r>
          </a:p>
          <a:p>
            <a:r>
              <a:rPr lang="en-US" dirty="0" smtClean="0"/>
              <a:t>Dew Point – the temperature where a gas condenses into a liquid</a:t>
            </a:r>
          </a:p>
          <a:p>
            <a:r>
              <a:rPr lang="en-US" dirty="0" smtClean="0"/>
              <a:t>Before water vapor can condense, it must have surface to condense on (water drops on side of a cold glass)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water returns to the Earth’s surface</a:t>
            </a:r>
          </a:p>
          <a:p>
            <a:r>
              <a:rPr lang="en-US" dirty="0" smtClean="0"/>
              <a:t>There are four major forms of precipitation.</a:t>
            </a:r>
          </a:p>
          <a:p>
            <a:pPr lvl="1"/>
            <a:r>
              <a:rPr lang="en-US" dirty="0" smtClean="0"/>
              <a:t>Rain</a:t>
            </a:r>
          </a:p>
          <a:p>
            <a:pPr lvl="1"/>
            <a:r>
              <a:rPr lang="en-US" dirty="0" smtClean="0"/>
              <a:t>Sleet</a:t>
            </a:r>
          </a:p>
          <a:p>
            <a:pPr lvl="1"/>
            <a:r>
              <a:rPr lang="en-US" dirty="0" smtClean="0"/>
              <a:t>Snow</a:t>
            </a:r>
          </a:p>
          <a:p>
            <a:pPr lvl="1"/>
            <a:r>
              <a:rPr lang="en-US" dirty="0" smtClean="0"/>
              <a:t>Hail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rylishious design template">
  <a:themeElements>
    <a:clrScheme name="Office Them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FFFFFF"/>
      </a:accent3>
      <a:accent4>
        <a:srgbClr val="000000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Berrylishious design template</Template>
  <TotalTime>501</TotalTime>
  <Words>445</Words>
  <Application>Microsoft Office PowerPoint</Application>
  <PresentationFormat>Custom</PresentationFormat>
  <Paragraphs>63</Paragraphs>
  <Slides>13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Berrylishious design template</vt:lpstr>
      <vt:lpstr>Water in the Air</vt:lpstr>
      <vt:lpstr>PowerPoint Presentation</vt:lpstr>
      <vt:lpstr>I can……</vt:lpstr>
      <vt:lpstr>Section 1:  Water in the Air</vt:lpstr>
      <vt:lpstr>PowerPoint Presentation</vt:lpstr>
      <vt:lpstr>PowerPoint Presentation</vt:lpstr>
      <vt:lpstr>Humidity</vt:lpstr>
      <vt:lpstr>Condensation</vt:lpstr>
      <vt:lpstr>Precipitation</vt:lpstr>
      <vt:lpstr>Rain</vt:lpstr>
      <vt:lpstr>Sleet</vt:lpstr>
      <vt:lpstr>Snow</vt:lpstr>
      <vt:lpstr>Hail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MASSES &amp; FRONTS</dc:title>
  <dc:creator>Tracy</dc:creator>
  <cp:lastModifiedBy>Dulaney, Theresa  (MNPS)</cp:lastModifiedBy>
  <cp:revision>4</cp:revision>
  <dcterms:modified xsi:type="dcterms:W3CDTF">2013-12-05T22:20:33Z</dcterms:modified>
</cp:coreProperties>
</file>